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5" r:id="rId9"/>
    <p:sldId id="264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06" autoAdjust="0"/>
    <p:restoredTop sz="94660"/>
  </p:normalViewPr>
  <p:slideViewPr>
    <p:cSldViewPr snapToGrid="0">
      <p:cViewPr varScale="1">
        <p:scale>
          <a:sx n="134" d="100"/>
          <a:sy n="134" d="100"/>
        </p:scale>
        <p:origin x="104" y="4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EAB41F-B378-43C4-BA93-5622D098DF8C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32C9A4C-1A1F-4330-8639-2C7C6A56FFB6}">
      <dgm:prSet phldrT="[Text]" phldr="0"/>
      <dgm:spPr/>
      <dgm:t>
        <a:bodyPr/>
        <a:lstStyle/>
        <a:p>
          <a:r>
            <a:rPr lang="en-US" dirty="0"/>
            <a:t>Clarify Together</a:t>
          </a:r>
        </a:p>
      </dgm:t>
    </dgm:pt>
    <dgm:pt modelId="{DB6F9946-ECCC-4924-801B-A3C4B0839D32}" type="parTrans" cxnId="{77A5DD9E-37AE-428F-8C12-86878143B6B7}">
      <dgm:prSet/>
      <dgm:spPr/>
      <dgm:t>
        <a:bodyPr/>
        <a:lstStyle/>
        <a:p>
          <a:endParaRPr lang="en-US"/>
        </a:p>
      </dgm:t>
    </dgm:pt>
    <dgm:pt modelId="{C95D2C07-252A-4175-A204-66364BC9CFB6}" type="sibTrans" cxnId="{77A5DD9E-37AE-428F-8C12-86878143B6B7}">
      <dgm:prSet/>
      <dgm:spPr/>
      <dgm:t>
        <a:bodyPr/>
        <a:lstStyle/>
        <a:p>
          <a:endParaRPr lang="en-US"/>
        </a:p>
      </dgm:t>
    </dgm:pt>
    <dgm:pt modelId="{9AFB5C8E-C235-41E6-9B31-9F6DD7EDB129}">
      <dgm:prSet phldrT="[Text]" phldr="0"/>
      <dgm:spPr/>
      <dgm:t>
        <a:bodyPr/>
        <a:lstStyle/>
        <a:p>
          <a:r>
            <a:rPr lang="en-US" dirty="0"/>
            <a:t>Build Small</a:t>
          </a:r>
        </a:p>
      </dgm:t>
    </dgm:pt>
    <dgm:pt modelId="{807EDE2D-6E80-449A-8A2B-092E6CA93757}" type="parTrans" cxnId="{5220766C-93F0-4E93-A603-E258206C6AAB}">
      <dgm:prSet/>
      <dgm:spPr/>
      <dgm:t>
        <a:bodyPr/>
        <a:lstStyle/>
        <a:p>
          <a:endParaRPr lang="en-US"/>
        </a:p>
      </dgm:t>
    </dgm:pt>
    <dgm:pt modelId="{6890926A-5BBF-4D71-95D1-F047A427F7E4}" type="sibTrans" cxnId="{5220766C-93F0-4E93-A603-E258206C6AAB}">
      <dgm:prSet/>
      <dgm:spPr/>
      <dgm:t>
        <a:bodyPr/>
        <a:lstStyle/>
        <a:p>
          <a:endParaRPr lang="en-US"/>
        </a:p>
      </dgm:t>
    </dgm:pt>
    <dgm:pt modelId="{FEAF619C-DE6F-4C87-85CA-9034FDF38EDF}">
      <dgm:prSet phldrT="[Text]" phldr="0"/>
      <dgm:spPr/>
      <dgm:t>
        <a:bodyPr/>
        <a:lstStyle/>
        <a:p>
          <a:r>
            <a:rPr lang="en-US" dirty="0"/>
            <a:t>Streamline Reviews</a:t>
          </a:r>
        </a:p>
      </dgm:t>
    </dgm:pt>
    <dgm:pt modelId="{696671E3-D92C-44C2-8450-BAE246D33630}" type="parTrans" cxnId="{41807C48-3050-4B08-B615-25C14FE94DDB}">
      <dgm:prSet/>
      <dgm:spPr/>
      <dgm:t>
        <a:bodyPr/>
        <a:lstStyle/>
        <a:p>
          <a:endParaRPr lang="en-US"/>
        </a:p>
      </dgm:t>
    </dgm:pt>
    <dgm:pt modelId="{B5549524-00BD-4042-99A2-DEFE4703F83F}" type="sibTrans" cxnId="{41807C48-3050-4B08-B615-25C14FE94DDB}">
      <dgm:prSet/>
      <dgm:spPr/>
      <dgm:t>
        <a:bodyPr/>
        <a:lstStyle/>
        <a:p>
          <a:endParaRPr lang="en-US"/>
        </a:p>
      </dgm:t>
    </dgm:pt>
    <dgm:pt modelId="{EF0AB95B-6F2C-4CFC-94AF-85F08FD7FF85}">
      <dgm:prSet/>
      <dgm:spPr/>
      <dgm:t>
        <a:bodyPr/>
        <a:lstStyle/>
        <a:p>
          <a:r>
            <a:rPr lang="en-US" dirty="0"/>
            <a:t>Share Learnings</a:t>
          </a:r>
        </a:p>
      </dgm:t>
    </dgm:pt>
    <dgm:pt modelId="{9708EAA0-2243-4936-96F2-56344B479A16}" type="parTrans" cxnId="{4E3BCB52-C33E-407E-A5AD-344AF160F537}">
      <dgm:prSet/>
      <dgm:spPr/>
      <dgm:t>
        <a:bodyPr/>
        <a:lstStyle/>
        <a:p>
          <a:endParaRPr lang="en-US"/>
        </a:p>
      </dgm:t>
    </dgm:pt>
    <dgm:pt modelId="{8AB0CB33-08E4-4E4B-9235-AD287A3C036B}" type="sibTrans" cxnId="{4E3BCB52-C33E-407E-A5AD-344AF160F537}">
      <dgm:prSet/>
      <dgm:spPr/>
      <dgm:t>
        <a:bodyPr/>
        <a:lstStyle/>
        <a:p>
          <a:endParaRPr lang="en-US"/>
        </a:p>
      </dgm:t>
    </dgm:pt>
    <dgm:pt modelId="{1FF878F7-8DD8-4C8F-9C0D-F5FF4257BAFE}" type="pres">
      <dgm:prSet presAssocID="{9FEAB41F-B378-43C4-BA93-5622D098DF8C}" presName="CompostProcess" presStyleCnt="0">
        <dgm:presLayoutVars>
          <dgm:dir/>
          <dgm:resizeHandles val="exact"/>
        </dgm:presLayoutVars>
      </dgm:prSet>
      <dgm:spPr/>
    </dgm:pt>
    <dgm:pt modelId="{3391C78E-6745-46B2-96E9-86861179AE55}" type="pres">
      <dgm:prSet presAssocID="{9FEAB41F-B378-43C4-BA93-5622D098DF8C}" presName="arrow" presStyleLbl="bgShp" presStyleIdx="0" presStyleCnt="1"/>
      <dgm:spPr/>
    </dgm:pt>
    <dgm:pt modelId="{8FA917E9-AB79-4E6B-AB55-B01BE2B242FA}" type="pres">
      <dgm:prSet presAssocID="{9FEAB41F-B378-43C4-BA93-5622D098DF8C}" presName="linearProcess" presStyleCnt="0"/>
      <dgm:spPr/>
    </dgm:pt>
    <dgm:pt modelId="{0870FAD1-2A9B-4FE8-8B68-75B8CE89EC32}" type="pres">
      <dgm:prSet presAssocID="{C32C9A4C-1A1F-4330-8639-2C7C6A56FFB6}" presName="textNode" presStyleLbl="node1" presStyleIdx="0" presStyleCnt="4">
        <dgm:presLayoutVars>
          <dgm:bulletEnabled val="1"/>
        </dgm:presLayoutVars>
      </dgm:prSet>
      <dgm:spPr/>
    </dgm:pt>
    <dgm:pt modelId="{9693EB87-F44E-4C46-8C20-2EC58BC2E86F}" type="pres">
      <dgm:prSet presAssocID="{C95D2C07-252A-4175-A204-66364BC9CFB6}" presName="sibTrans" presStyleCnt="0"/>
      <dgm:spPr/>
    </dgm:pt>
    <dgm:pt modelId="{BF3328A9-1ABC-44E7-8E7A-5E646474F156}" type="pres">
      <dgm:prSet presAssocID="{9AFB5C8E-C235-41E6-9B31-9F6DD7EDB129}" presName="textNode" presStyleLbl="node1" presStyleIdx="1" presStyleCnt="4">
        <dgm:presLayoutVars>
          <dgm:bulletEnabled val="1"/>
        </dgm:presLayoutVars>
      </dgm:prSet>
      <dgm:spPr/>
    </dgm:pt>
    <dgm:pt modelId="{54E980A6-52B0-4AE6-A2AA-B7F8C4185028}" type="pres">
      <dgm:prSet presAssocID="{6890926A-5BBF-4D71-95D1-F047A427F7E4}" presName="sibTrans" presStyleCnt="0"/>
      <dgm:spPr/>
    </dgm:pt>
    <dgm:pt modelId="{709D41AF-D012-4A67-BD64-C26C061BCBF0}" type="pres">
      <dgm:prSet presAssocID="{FEAF619C-DE6F-4C87-85CA-9034FDF38EDF}" presName="textNode" presStyleLbl="node1" presStyleIdx="2" presStyleCnt="4">
        <dgm:presLayoutVars>
          <dgm:bulletEnabled val="1"/>
        </dgm:presLayoutVars>
      </dgm:prSet>
      <dgm:spPr/>
    </dgm:pt>
    <dgm:pt modelId="{0A7AF5ED-1EDF-4C40-B13F-D156A9A05FB8}" type="pres">
      <dgm:prSet presAssocID="{B5549524-00BD-4042-99A2-DEFE4703F83F}" presName="sibTrans" presStyleCnt="0"/>
      <dgm:spPr/>
    </dgm:pt>
    <dgm:pt modelId="{F9AEDF88-46FD-4397-9379-C1DD1418A5B7}" type="pres">
      <dgm:prSet presAssocID="{EF0AB95B-6F2C-4CFC-94AF-85F08FD7FF85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56C5BC2F-0FB9-4CAC-8F66-A41FD31E292B}" type="presOf" srcId="{C32C9A4C-1A1F-4330-8639-2C7C6A56FFB6}" destId="{0870FAD1-2A9B-4FE8-8B68-75B8CE89EC32}" srcOrd="0" destOrd="0" presId="urn:microsoft.com/office/officeart/2005/8/layout/hProcess9"/>
    <dgm:cxn modelId="{BF330462-FF3B-4502-A81D-BEE4871F37C1}" type="presOf" srcId="{9FEAB41F-B378-43C4-BA93-5622D098DF8C}" destId="{1FF878F7-8DD8-4C8F-9C0D-F5FF4257BAFE}" srcOrd="0" destOrd="0" presId="urn:microsoft.com/office/officeart/2005/8/layout/hProcess9"/>
    <dgm:cxn modelId="{4EE16567-3F9D-4B7F-81BD-E2A84ACE6E58}" type="presOf" srcId="{FEAF619C-DE6F-4C87-85CA-9034FDF38EDF}" destId="{709D41AF-D012-4A67-BD64-C26C061BCBF0}" srcOrd="0" destOrd="0" presId="urn:microsoft.com/office/officeart/2005/8/layout/hProcess9"/>
    <dgm:cxn modelId="{41807C48-3050-4B08-B615-25C14FE94DDB}" srcId="{9FEAB41F-B378-43C4-BA93-5622D098DF8C}" destId="{FEAF619C-DE6F-4C87-85CA-9034FDF38EDF}" srcOrd="2" destOrd="0" parTransId="{696671E3-D92C-44C2-8450-BAE246D33630}" sibTransId="{B5549524-00BD-4042-99A2-DEFE4703F83F}"/>
    <dgm:cxn modelId="{5220766C-93F0-4E93-A603-E258206C6AAB}" srcId="{9FEAB41F-B378-43C4-BA93-5622D098DF8C}" destId="{9AFB5C8E-C235-41E6-9B31-9F6DD7EDB129}" srcOrd="1" destOrd="0" parTransId="{807EDE2D-6E80-449A-8A2B-092E6CA93757}" sibTransId="{6890926A-5BBF-4D71-95D1-F047A427F7E4}"/>
    <dgm:cxn modelId="{4E3BCB52-C33E-407E-A5AD-344AF160F537}" srcId="{9FEAB41F-B378-43C4-BA93-5622D098DF8C}" destId="{EF0AB95B-6F2C-4CFC-94AF-85F08FD7FF85}" srcOrd="3" destOrd="0" parTransId="{9708EAA0-2243-4936-96F2-56344B479A16}" sibTransId="{8AB0CB33-08E4-4E4B-9235-AD287A3C036B}"/>
    <dgm:cxn modelId="{EF9DBB7F-4E98-4F72-BE0B-B7295772A5A0}" type="presOf" srcId="{EF0AB95B-6F2C-4CFC-94AF-85F08FD7FF85}" destId="{F9AEDF88-46FD-4397-9379-C1DD1418A5B7}" srcOrd="0" destOrd="0" presId="urn:microsoft.com/office/officeart/2005/8/layout/hProcess9"/>
    <dgm:cxn modelId="{77A5DD9E-37AE-428F-8C12-86878143B6B7}" srcId="{9FEAB41F-B378-43C4-BA93-5622D098DF8C}" destId="{C32C9A4C-1A1F-4330-8639-2C7C6A56FFB6}" srcOrd="0" destOrd="0" parTransId="{DB6F9946-ECCC-4924-801B-A3C4B0839D32}" sibTransId="{C95D2C07-252A-4175-A204-66364BC9CFB6}"/>
    <dgm:cxn modelId="{D398E8F3-7313-4A5F-A15E-8B4B6D8D54CE}" type="presOf" srcId="{9AFB5C8E-C235-41E6-9B31-9F6DD7EDB129}" destId="{BF3328A9-1ABC-44E7-8E7A-5E646474F156}" srcOrd="0" destOrd="0" presId="urn:microsoft.com/office/officeart/2005/8/layout/hProcess9"/>
    <dgm:cxn modelId="{4FF63237-DB05-4871-9746-993788BB77C4}" type="presParOf" srcId="{1FF878F7-8DD8-4C8F-9C0D-F5FF4257BAFE}" destId="{3391C78E-6745-46B2-96E9-86861179AE55}" srcOrd="0" destOrd="0" presId="urn:microsoft.com/office/officeart/2005/8/layout/hProcess9"/>
    <dgm:cxn modelId="{0C4D5315-DF9C-43C4-BF7F-2023723CB19C}" type="presParOf" srcId="{1FF878F7-8DD8-4C8F-9C0D-F5FF4257BAFE}" destId="{8FA917E9-AB79-4E6B-AB55-B01BE2B242FA}" srcOrd="1" destOrd="0" presId="urn:microsoft.com/office/officeart/2005/8/layout/hProcess9"/>
    <dgm:cxn modelId="{CD1988E8-217A-431A-AE26-AE75892AE47A}" type="presParOf" srcId="{8FA917E9-AB79-4E6B-AB55-B01BE2B242FA}" destId="{0870FAD1-2A9B-4FE8-8B68-75B8CE89EC32}" srcOrd="0" destOrd="0" presId="urn:microsoft.com/office/officeart/2005/8/layout/hProcess9"/>
    <dgm:cxn modelId="{B04BC31F-F1E9-4FDD-8779-48F69552AA52}" type="presParOf" srcId="{8FA917E9-AB79-4E6B-AB55-B01BE2B242FA}" destId="{9693EB87-F44E-4C46-8C20-2EC58BC2E86F}" srcOrd="1" destOrd="0" presId="urn:microsoft.com/office/officeart/2005/8/layout/hProcess9"/>
    <dgm:cxn modelId="{88FDF642-3600-44AB-B8B2-BEF68C9E87A4}" type="presParOf" srcId="{8FA917E9-AB79-4E6B-AB55-B01BE2B242FA}" destId="{BF3328A9-1ABC-44E7-8E7A-5E646474F156}" srcOrd="2" destOrd="0" presId="urn:microsoft.com/office/officeart/2005/8/layout/hProcess9"/>
    <dgm:cxn modelId="{FE3EB190-76A2-4B83-BEFC-A3338F164EE1}" type="presParOf" srcId="{8FA917E9-AB79-4E6B-AB55-B01BE2B242FA}" destId="{54E980A6-52B0-4AE6-A2AA-B7F8C4185028}" srcOrd="3" destOrd="0" presId="urn:microsoft.com/office/officeart/2005/8/layout/hProcess9"/>
    <dgm:cxn modelId="{9FCFD785-72E8-49C1-9E71-B1EAC9326204}" type="presParOf" srcId="{8FA917E9-AB79-4E6B-AB55-B01BE2B242FA}" destId="{709D41AF-D012-4A67-BD64-C26C061BCBF0}" srcOrd="4" destOrd="0" presId="urn:microsoft.com/office/officeart/2005/8/layout/hProcess9"/>
    <dgm:cxn modelId="{51253A96-17F9-4FBE-9F77-503CED048338}" type="presParOf" srcId="{8FA917E9-AB79-4E6B-AB55-B01BE2B242FA}" destId="{0A7AF5ED-1EDF-4C40-B13F-D156A9A05FB8}" srcOrd="5" destOrd="0" presId="urn:microsoft.com/office/officeart/2005/8/layout/hProcess9"/>
    <dgm:cxn modelId="{56F40843-84D4-4442-8D61-0272726ACFFB}" type="presParOf" srcId="{8FA917E9-AB79-4E6B-AB55-B01BE2B242FA}" destId="{F9AEDF88-46FD-4397-9379-C1DD1418A5B7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91C78E-6745-46B2-96E9-86861179AE55}">
      <dsp:nvSpPr>
        <dsp:cNvPr id="0" name=""/>
        <dsp:cNvSpPr/>
      </dsp:nvSpPr>
      <dsp:spPr>
        <a:xfrm>
          <a:off x="788669" y="0"/>
          <a:ext cx="8938260" cy="43513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70FAD1-2A9B-4FE8-8B68-75B8CE89EC32}">
      <dsp:nvSpPr>
        <dsp:cNvPr id="0" name=""/>
        <dsp:cNvSpPr/>
      </dsp:nvSpPr>
      <dsp:spPr>
        <a:xfrm>
          <a:off x="5611" y="1305401"/>
          <a:ext cx="2497665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Clarify Together</a:t>
          </a:r>
        </a:p>
      </dsp:txBody>
      <dsp:txXfrm>
        <a:off x="90577" y="1390367"/>
        <a:ext cx="2327733" cy="1570603"/>
      </dsp:txXfrm>
    </dsp:sp>
    <dsp:sp modelId="{BF3328A9-1ABC-44E7-8E7A-5E646474F156}">
      <dsp:nvSpPr>
        <dsp:cNvPr id="0" name=""/>
        <dsp:cNvSpPr/>
      </dsp:nvSpPr>
      <dsp:spPr>
        <a:xfrm>
          <a:off x="2674515" y="1305401"/>
          <a:ext cx="2497665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Build Small</a:t>
          </a:r>
        </a:p>
      </dsp:txBody>
      <dsp:txXfrm>
        <a:off x="2759481" y="1390367"/>
        <a:ext cx="2327733" cy="1570603"/>
      </dsp:txXfrm>
    </dsp:sp>
    <dsp:sp modelId="{709D41AF-D012-4A67-BD64-C26C061BCBF0}">
      <dsp:nvSpPr>
        <dsp:cNvPr id="0" name=""/>
        <dsp:cNvSpPr/>
      </dsp:nvSpPr>
      <dsp:spPr>
        <a:xfrm>
          <a:off x="5343418" y="1305401"/>
          <a:ext cx="2497665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Streamline Reviews</a:t>
          </a:r>
        </a:p>
      </dsp:txBody>
      <dsp:txXfrm>
        <a:off x="5428384" y="1390367"/>
        <a:ext cx="2327733" cy="1570603"/>
      </dsp:txXfrm>
    </dsp:sp>
    <dsp:sp modelId="{F9AEDF88-46FD-4397-9379-C1DD1418A5B7}">
      <dsp:nvSpPr>
        <dsp:cNvPr id="0" name=""/>
        <dsp:cNvSpPr/>
      </dsp:nvSpPr>
      <dsp:spPr>
        <a:xfrm>
          <a:off x="8012322" y="1305401"/>
          <a:ext cx="2497665" cy="174053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Share Learnings</a:t>
          </a:r>
        </a:p>
      </dsp:txBody>
      <dsp:txXfrm>
        <a:off x="8097288" y="1390367"/>
        <a:ext cx="2327733" cy="15706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331F6-B169-859F-0244-CC701293CB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428071-BE23-BB71-36DD-4DD1CF9C5A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9BCD1-A439-CFC9-9E24-C792E6298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F3C78-8581-FF95-650C-2A4938697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5644C-BE97-EEDE-0469-B3150A5C6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71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FBE29-69F0-0F07-222B-603FF6F92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EEC6D0-CBA2-50ED-0273-8958B5FD0A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8684B-0F2E-B3C7-BC0C-10B15B7F4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F1CB5-20C9-23BA-5112-D7D9CF753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565D97-7668-1B6A-1D4C-A2CCC69AF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55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7F1AA3-83BD-3EA9-10BF-D00DF55DF8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7464A1-66C9-BFA8-CFA4-D9D6E06D49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9F4A3-DB86-8AB0-913B-B7A4683EF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676F15-F5D2-2AD7-138E-BB748ED9A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F6C9C-B754-326F-9D5B-7F865ED10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44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92CB0-B857-13A3-F536-C70BD6A1E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7380A-BB38-7B8B-F43A-E9B501F2FE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501CF2-9B78-83B8-A6F0-8482EBE2A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5551F-A180-D651-AFAA-087F77367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F7FFE-44E4-3854-A2B6-CBB51CBE3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189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999DD-BA86-851B-B90A-98AEE7333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52680-6B8E-03CC-E211-FEE9CA2339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85374F-F697-B317-2844-5183A15FF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6523B-FD05-5BD7-7976-88102B31D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9B405-D738-A110-68D7-5E35EB927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845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8524C-E313-33A7-CB44-B46D90362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ADDF4-357C-EE6C-F6E0-AAF2911C23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E1D296-B45E-5327-E7B5-8DA6F70C9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F3CA34-5394-B716-CC26-74E69FD21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51ABCD-703B-6F54-3C12-D5886B271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5D8FEB-9A33-58FF-31C4-B3238890A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623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C7AE-7AFE-6029-BE75-63D827C84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B9E128-FC04-75B5-1851-A625A6B2F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0A919B-2DF8-0896-A771-6D3ECA1507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F81FD-3F87-E39A-A596-AC777BDA55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D65DF9-DB67-D448-00A6-2ACFC6698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D79617-AAD0-66CD-3F08-C9218DF40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787875-1944-278B-AE7E-28A7EA1DD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3C7ED9-6593-78FE-BF3B-731407B53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207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A7478-58C4-7D62-4072-A78869C87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A50E19-AFCC-C7A0-74C9-90BDC6F5E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86C4D6-00B5-DAAD-9C88-E88D7518A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18E130-F137-1376-028D-BC13BD9D5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720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3D6D28-BC45-F766-07AE-CEED3FA59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333792-5486-B1FD-8CA6-74D50DC13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DED524-4F27-833E-6CD3-DD10905C1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382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820DD-BC21-B83A-25B7-7EDCA8512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873EE-C24A-87C9-5674-11811C47F7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6B78BE-7D15-ED80-8F1A-0D653F230D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57F950-E0E7-E3A9-94DA-987A2BF2F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D359F1-CAA6-1D24-CB1F-2CAF00720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6C9F5-24BE-3851-A2B0-294085DF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250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D9C4C-F519-CC8C-D986-85E0C1C85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A68288-C717-A064-BC92-2982497870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9D339A-58EF-13BC-D730-0982CE7F4D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0969F6-3807-8A15-0ACC-57E45CF89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EAE8F2-6F62-76CC-36DA-80B34C6EA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781E45-11F0-B43C-5758-FDFDA5264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959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CD8690-743A-2F35-5CFB-8121E7D15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433C1D-A3D0-EE53-EAF2-AE51D8FD25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035C09-C3EF-E134-D4CA-C0F3F1BB21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07C797-8FC4-4539-A41F-44CE446D36ED}" type="datetimeFigureOut">
              <a:rPr lang="en-US" smtClean="0"/>
              <a:t>11/3/2025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DE53E6-7B9B-D5C6-E068-5BBB760639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94748-7098-3AB1-8D47-FBA710E248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06F310-C870-41CC-B114-48442E74E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862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AF9CC-F8B7-38FB-988E-4C422B01A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1050595"/>
            <a:ext cx="8074815" cy="1618489"/>
          </a:xfrm>
        </p:spPr>
        <p:txBody>
          <a:bodyPr anchor="ctr">
            <a:normAutofit/>
          </a:bodyPr>
          <a:lstStyle/>
          <a:p>
            <a:r>
              <a:rPr lang="en-US" sz="7200"/>
              <a:t>What is Golazo?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042B6-DD7F-C4E1-0E84-605331853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5240" y="2969469"/>
            <a:ext cx="8074815" cy="2800395"/>
          </a:xfrm>
        </p:spPr>
        <p:txBody>
          <a:bodyPr anchor="t">
            <a:normAutofit/>
          </a:bodyPr>
          <a:lstStyle/>
          <a:p>
            <a:r>
              <a:rPr lang="en-US" sz="2200" dirty="0"/>
              <a:t>Lightweight process for ~4-10 engineers</a:t>
            </a:r>
          </a:p>
          <a:p>
            <a:r>
              <a:rPr lang="en-US" sz="2200" dirty="0"/>
              <a:t>Small batches with visible status</a:t>
            </a:r>
          </a:p>
          <a:p>
            <a:r>
              <a:rPr lang="en-US" sz="2200" dirty="0"/>
              <a:t>Key artifacts</a:t>
            </a:r>
          </a:p>
          <a:p>
            <a:pPr lvl="1"/>
            <a:r>
              <a:rPr lang="en-US" sz="2200" dirty="0"/>
              <a:t>Tickets</a:t>
            </a:r>
          </a:p>
          <a:p>
            <a:pPr lvl="1"/>
            <a:r>
              <a:rPr lang="en-US" sz="2200" dirty="0"/>
              <a:t>Design documents</a:t>
            </a:r>
          </a:p>
          <a:p>
            <a:pPr lvl="1"/>
            <a:r>
              <a:rPr lang="en-US" sz="2200" dirty="0"/>
              <a:t>Board</a:t>
            </a:r>
          </a:p>
          <a:p>
            <a:pPr lvl="1"/>
            <a:r>
              <a:rPr lang="en-US" sz="2200" dirty="0"/>
              <a:t>Touchpoints</a:t>
            </a:r>
          </a:p>
          <a:p>
            <a:endParaRPr lang="en-US" sz="2200" dirty="0"/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493739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B0F3D4-6A56-1423-C10D-08B8658C1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356" y="1188637"/>
            <a:ext cx="9984615" cy="1597228"/>
          </a:xfrm>
        </p:spPr>
        <p:txBody>
          <a:bodyPr>
            <a:normAutofit/>
          </a:bodyPr>
          <a:lstStyle/>
          <a:p>
            <a:r>
              <a:rPr lang="en-US" sz="5400" dirty="0"/>
              <a:t>Small Tickets, Big Value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BEFA4C-400E-AC9A-79C5-5B4608982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73" y="3018327"/>
            <a:ext cx="3453552" cy="27281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FA539-93FB-93C8-5560-D552D3A0B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2998278"/>
            <a:ext cx="4238257" cy="2728198"/>
          </a:xfrm>
        </p:spPr>
        <p:txBody>
          <a:bodyPr anchor="t">
            <a:normAutofit/>
          </a:bodyPr>
          <a:lstStyle/>
          <a:p>
            <a:r>
              <a:rPr lang="en-US" sz="2000"/>
              <a:t>Clear user value</a:t>
            </a:r>
          </a:p>
          <a:p>
            <a:r>
              <a:rPr lang="en-US" sz="2000"/>
              <a:t>&lt; 2 weeks</a:t>
            </a:r>
          </a:p>
          <a:p>
            <a:r>
              <a:rPr lang="en-US" sz="2000"/>
              <a:t>Validation plan</a:t>
            </a:r>
          </a:p>
          <a:p>
            <a:r>
              <a:rPr lang="en-US" sz="2000"/>
              <a:t>Ready to start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3105633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84461F-587E-631F-1EBC-AD2CA6350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356" y="1188637"/>
            <a:ext cx="9984615" cy="1597228"/>
          </a:xfrm>
        </p:spPr>
        <p:txBody>
          <a:bodyPr>
            <a:normAutofit/>
          </a:bodyPr>
          <a:lstStyle/>
          <a:p>
            <a:r>
              <a:rPr lang="en-US" sz="6000" dirty="0"/>
              <a:t>Refined Reviews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8F92A-D3CE-F01B-AE98-5AAAE51F1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2998278"/>
            <a:ext cx="4428236" cy="2728198"/>
          </a:xfrm>
        </p:spPr>
        <p:txBody>
          <a:bodyPr anchor="t">
            <a:normAutofit/>
          </a:bodyPr>
          <a:lstStyle/>
          <a:p>
            <a:r>
              <a:rPr lang="en-US" sz="2000" dirty="0"/>
              <a:t>Alignment earlier = smaller review scope</a:t>
            </a:r>
          </a:p>
          <a:p>
            <a:r>
              <a:rPr lang="en-US" sz="2000" dirty="0"/>
              <a:t>Focus on correctness and clarity</a:t>
            </a:r>
          </a:p>
          <a:p>
            <a:r>
              <a:rPr lang="en-US" sz="2000" dirty="0"/>
              <a:t>Invites diverse skillsets</a:t>
            </a:r>
          </a:p>
          <a:p>
            <a:r>
              <a:rPr lang="en-US" sz="2000" dirty="0"/>
              <a:t>Spreads knowledge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7D2866-5E87-2B4F-6865-634F61087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867" y="3001279"/>
            <a:ext cx="35433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121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Triangle 40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987C49-BD26-9CAE-4B31-C5685EEBE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356" y="1188637"/>
            <a:ext cx="9984615" cy="1597228"/>
          </a:xfrm>
        </p:spPr>
        <p:txBody>
          <a:bodyPr>
            <a:normAutofit/>
          </a:bodyPr>
          <a:lstStyle/>
          <a:p>
            <a:r>
              <a:rPr lang="en-US" sz="6000"/>
              <a:t>Observed Value</a:t>
            </a:r>
          </a:p>
        </p:txBody>
      </p:sp>
      <p:pic>
        <p:nvPicPr>
          <p:cNvPr id="36" name="Graphic 35" descr="Bar chart">
            <a:extLst>
              <a:ext uri="{FF2B5EF4-FFF2-40B4-BE49-F238E27FC236}">
                <a16:creationId xmlns:a16="http://schemas.microsoft.com/office/drawing/2014/main" id="{78BFDDC7-ED9F-FF61-3A6C-86D2E2A691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6250" y="3018327"/>
            <a:ext cx="2728198" cy="27281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56167-79E0-8359-5D84-2358E5225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2998278"/>
            <a:ext cx="4238257" cy="2728198"/>
          </a:xfrm>
        </p:spPr>
        <p:txBody>
          <a:bodyPr anchor="t">
            <a:normAutofit/>
          </a:bodyPr>
          <a:lstStyle/>
          <a:p>
            <a:r>
              <a:rPr lang="en-US" sz="2000" dirty="0"/>
              <a:t>Must observe real outcome</a:t>
            </a:r>
          </a:p>
          <a:p>
            <a:r>
              <a:rPr lang="en-US" sz="2000" dirty="0"/>
              <a:t>Examples: usage, metrics, signoff</a:t>
            </a:r>
          </a:p>
          <a:p>
            <a:r>
              <a:rPr lang="en-US" sz="2000" dirty="0"/>
              <a:t>Visualize tickets moving backwards when needed</a:t>
            </a:r>
          </a:p>
          <a:p>
            <a:r>
              <a:rPr lang="en-US" sz="2000" dirty="0"/>
              <a:t>Ship impact, not artifacts</a:t>
            </a:r>
          </a:p>
        </p:txBody>
      </p:sp>
    </p:spTree>
    <p:extLst>
      <p:ext uri="{BB962C8B-B14F-4D97-AF65-F5344CB8AC3E}">
        <p14:creationId xmlns:p14="http://schemas.microsoft.com/office/powerpoint/2010/main" val="34455794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D25F302-27C5-414F-97F8-6EA0A6C02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Triangle 20">
            <a:extLst>
              <a:ext uri="{FF2B5EF4-FFF2-40B4-BE49-F238E27FC236}">
                <a16:creationId xmlns:a16="http://schemas.microsoft.com/office/drawing/2014/main" id="{830A36F8-48C2-4842-A87B-8CE8DF4E7F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451A30-466B-4996-9BA5-CD6ABCC6D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B63020-8D78-2AAE-345F-97FD3438B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3356" y="1188637"/>
            <a:ext cx="9984615" cy="1597228"/>
          </a:xfrm>
        </p:spPr>
        <p:txBody>
          <a:bodyPr>
            <a:normAutofit/>
          </a:bodyPr>
          <a:lstStyle/>
          <a:p>
            <a:r>
              <a:rPr lang="en-US" sz="6000"/>
              <a:t>Collaboration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8B8653-98F7-EEAF-AA6D-D422FF55FB8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535"/>
          <a:stretch>
            <a:fillRect/>
          </a:stretch>
        </p:blipFill>
        <p:spPr>
          <a:xfrm>
            <a:off x="1123357" y="3018327"/>
            <a:ext cx="3533985" cy="272819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EC7DF9-0C47-8C16-5240-F6661ED8A4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2998278"/>
            <a:ext cx="5179378" cy="2728198"/>
          </a:xfrm>
        </p:spPr>
        <p:txBody>
          <a:bodyPr anchor="t">
            <a:normAutofit/>
          </a:bodyPr>
          <a:lstStyle/>
          <a:p>
            <a:r>
              <a:rPr lang="en-US" sz="2000" dirty="0"/>
              <a:t>Pick any ticket from any workstream</a:t>
            </a:r>
          </a:p>
          <a:p>
            <a:r>
              <a:rPr lang="en-US" sz="2000" dirty="0"/>
              <a:t>Encourage pairing to unblock and teach</a:t>
            </a:r>
          </a:p>
          <a:p>
            <a:r>
              <a:rPr lang="en-US" sz="2000" dirty="0"/>
              <a:t>Foster inclusive conversations</a:t>
            </a:r>
          </a:p>
          <a:p>
            <a:r>
              <a:rPr lang="en-US" sz="2000" dirty="0"/>
              <a:t>Turn observers into contributors</a:t>
            </a:r>
          </a:p>
        </p:txBody>
      </p:sp>
    </p:spTree>
    <p:extLst>
      <p:ext uri="{BB962C8B-B14F-4D97-AF65-F5344CB8AC3E}">
        <p14:creationId xmlns:p14="http://schemas.microsoft.com/office/powerpoint/2010/main" val="3393126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9C2FAAA-CDA0-EDF5-E50E-A954392E6F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58658952"/>
              </p:ext>
            </p:extLst>
          </p:nvPr>
        </p:nvGraphicFramePr>
        <p:xfrm>
          <a:off x="838200" y="125333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15028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30D1519-CE23-2613-1BEE-12E1DDF045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679626"/>
              </p:ext>
            </p:extLst>
          </p:nvPr>
        </p:nvGraphicFramePr>
        <p:xfrm>
          <a:off x="2129183" y="1135978"/>
          <a:ext cx="7933634" cy="45860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09069">
                  <a:extLst>
                    <a:ext uri="{9D8B030D-6E8A-4147-A177-3AD203B41FA5}">
                      <a16:colId xmlns:a16="http://schemas.microsoft.com/office/drawing/2014/main" val="1937466428"/>
                    </a:ext>
                  </a:extLst>
                </a:gridCol>
                <a:gridCol w="4824565">
                  <a:extLst>
                    <a:ext uri="{9D8B030D-6E8A-4147-A177-3AD203B41FA5}">
                      <a16:colId xmlns:a16="http://schemas.microsoft.com/office/drawing/2014/main" val="2162143156"/>
                    </a:ext>
                  </a:extLst>
                </a:gridCol>
              </a:tblGrid>
              <a:tr h="655149">
                <a:tc>
                  <a:txBody>
                    <a:bodyPr/>
                    <a:lstStyle/>
                    <a:p>
                      <a:r>
                        <a:rPr lang="en-US" sz="2800" dirty="0"/>
                        <a:t>Pain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Golazo Practice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4254027791"/>
                  </a:ext>
                </a:extLst>
              </a:tr>
              <a:tr h="655149">
                <a:tc>
                  <a:txBody>
                    <a:bodyPr/>
                    <a:lstStyle/>
                    <a:p>
                      <a:r>
                        <a:rPr lang="en-US" sz="2800"/>
                        <a:t>Late rework 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Early design docs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280952044"/>
                  </a:ext>
                </a:extLst>
              </a:tr>
              <a:tr h="655149">
                <a:tc>
                  <a:txBody>
                    <a:bodyPr/>
                    <a:lstStyle/>
                    <a:p>
                      <a:r>
                        <a:rPr lang="en-US" sz="2800"/>
                        <a:t>Slow feedback 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Small visible tickets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1665649114"/>
                  </a:ext>
                </a:extLst>
              </a:tr>
              <a:tr h="655149">
                <a:tc>
                  <a:txBody>
                    <a:bodyPr/>
                    <a:lstStyle/>
                    <a:p>
                      <a:r>
                        <a:rPr lang="en-US" sz="2800"/>
                        <a:t>Silos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Anyone pulls Ready work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521003655"/>
                  </a:ext>
                </a:extLst>
              </a:tr>
              <a:tr h="655149">
                <a:tc>
                  <a:txBody>
                    <a:bodyPr/>
                    <a:lstStyle/>
                    <a:p>
                      <a:r>
                        <a:rPr lang="en-US" sz="2800"/>
                        <a:t>Multitasking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2800"/>
                        <a:t>Work In Progress limits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3907697587"/>
                  </a:ext>
                </a:extLst>
              </a:tr>
              <a:tr h="655149">
                <a:tc>
                  <a:txBody>
                    <a:bodyPr/>
                    <a:lstStyle/>
                    <a:p>
                      <a:r>
                        <a:rPr lang="en-US" sz="2800"/>
                        <a:t>Bug churn 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Validation stage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39500298"/>
                  </a:ext>
                </a:extLst>
              </a:tr>
              <a:tr h="655149">
                <a:tc>
                  <a:txBody>
                    <a:bodyPr/>
                    <a:lstStyle/>
                    <a:p>
                      <a:r>
                        <a:rPr lang="en-US" sz="2800" dirty="0"/>
                        <a:t>Boring standups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Share learnings and unblock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3320010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04393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6F809DB-B1C0-0FE9-888C-25233DF8BE1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8325"/>
          <a:stretch>
            <a:fillRect/>
          </a:stretch>
        </p:blipFill>
        <p:spPr>
          <a:xfrm>
            <a:off x="1047762" y="328246"/>
            <a:ext cx="10058400" cy="599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020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3887607-8C92-2975-BA98-D734F0C671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154"/>
          <a:stretch>
            <a:fillRect/>
          </a:stretch>
        </p:blipFill>
        <p:spPr>
          <a:xfrm>
            <a:off x="1066800" y="407963"/>
            <a:ext cx="10058400" cy="36766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25DC81-1F73-AF44-7870-310BBE9842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63282"/>
          <a:stretch>
            <a:fillRect/>
          </a:stretch>
        </p:blipFill>
        <p:spPr>
          <a:xfrm>
            <a:off x="1066800" y="4084610"/>
            <a:ext cx="10058400" cy="2501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394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B1DC3B0-0935-D2D5-3DC0-49371893E6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7060"/>
          <a:stretch>
            <a:fillRect/>
          </a:stretch>
        </p:blipFill>
        <p:spPr>
          <a:xfrm>
            <a:off x="1033721" y="1453660"/>
            <a:ext cx="10058400" cy="428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13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88A59F8-4E53-8FEA-2FA1-505C22FE8D52}"/>
              </a:ext>
            </a:extLst>
          </p:cNvPr>
          <p:cNvGraphicFramePr>
            <a:graphicFrameLocks noGrp="1"/>
          </p:cNvGraphicFramePr>
          <p:nvPr/>
        </p:nvGraphicFramePr>
        <p:xfrm>
          <a:off x="1119258" y="1759251"/>
          <a:ext cx="9820006" cy="347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9787">
                  <a:extLst>
                    <a:ext uri="{9D8B030D-6E8A-4147-A177-3AD203B41FA5}">
                      <a16:colId xmlns:a16="http://schemas.microsoft.com/office/drawing/2014/main" val="2162674262"/>
                    </a:ext>
                  </a:extLst>
                </a:gridCol>
                <a:gridCol w="1060768">
                  <a:extLst>
                    <a:ext uri="{9D8B030D-6E8A-4147-A177-3AD203B41FA5}">
                      <a16:colId xmlns:a16="http://schemas.microsoft.com/office/drawing/2014/main" val="230166884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val="106745933"/>
                    </a:ext>
                  </a:extLst>
                </a:gridCol>
                <a:gridCol w="802005">
                  <a:extLst>
                    <a:ext uri="{9D8B030D-6E8A-4147-A177-3AD203B41FA5}">
                      <a16:colId xmlns:a16="http://schemas.microsoft.com/office/drawing/2014/main" val="3716713592"/>
                    </a:ext>
                  </a:extLst>
                </a:gridCol>
                <a:gridCol w="930084">
                  <a:extLst>
                    <a:ext uri="{9D8B030D-6E8A-4147-A177-3AD203B41FA5}">
                      <a16:colId xmlns:a16="http://schemas.microsoft.com/office/drawing/2014/main" val="3326397899"/>
                    </a:ext>
                  </a:extLst>
                </a:gridCol>
                <a:gridCol w="802005">
                  <a:extLst>
                    <a:ext uri="{9D8B030D-6E8A-4147-A177-3AD203B41FA5}">
                      <a16:colId xmlns:a16="http://schemas.microsoft.com/office/drawing/2014/main" val="504200277"/>
                    </a:ext>
                  </a:extLst>
                </a:gridCol>
                <a:gridCol w="930084">
                  <a:extLst>
                    <a:ext uri="{9D8B030D-6E8A-4147-A177-3AD203B41FA5}">
                      <a16:colId xmlns:a16="http://schemas.microsoft.com/office/drawing/2014/main" val="3587801473"/>
                    </a:ext>
                  </a:extLst>
                </a:gridCol>
                <a:gridCol w="1065530">
                  <a:extLst>
                    <a:ext uri="{9D8B030D-6E8A-4147-A177-3AD203B41FA5}">
                      <a16:colId xmlns:a16="http://schemas.microsoft.com/office/drawing/2014/main" val="646792449"/>
                    </a:ext>
                  </a:extLst>
                </a:gridCol>
                <a:gridCol w="1287083">
                  <a:extLst>
                    <a:ext uri="{9D8B030D-6E8A-4147-A177-3AD203B41FA5}">
                      <a16:colId xmlns:a16="http://schemas.microsoft.com/office/drawing/2014/main" val="212738692"/>
                    </a:ext>
                  </a:extLst>
                </a:gridCol>
                <a:gridCol w="980805">
                  <a:extLst>
                    <a:ext uri="{9D8B030D-6E8A-4147-A177-3AD203B41FA5}">
                      <a16:colId xmlns:a16="http://schemas.microsoft.com/office/drawing/2014/main" val="1361843860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Backlog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Ready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Analyze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Engineer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Release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Customer Validation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011951"/>
                  </a:ext>
                </a:extLst>
              </a:tr>
              <a:tr h="339845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Doing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Review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Doing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Review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54986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SWARM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960353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Interrupt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92361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Planning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772103"/>
                  </a:ext>
                </a:extLst>
              </a:tr>
            </a:tbl>
          </a:graphicData>
        </a:graphic>
      </p:graphicFrame>
      <p:grpSp>
        <p:nvGrpSpPr>
          <p:cNvPr id="45" name="Group 44">
            <a:extLst>
              <a:ext uri="{FF2B5EF4-FFF2-40B4-BE49-F238E27FC236}">
                <a16:creationId xmlns:a16="http://schemas.microsoft.com/office/drawing/2014/main" id="{59ECC39D-FA03-89D4-4B69-CA2A2A0EB4AB}"/>
              </a:ext>
            </a:extLst>
          </p:cNvPr>
          <p:cNvGrpSpPr/>
          <p:nvPr/>
        </p:nvGrpSpPr>
        <p:grpSpPr>
          <a:xfrm>
            <a:off x="6146898" y="2703711"/>
            <a:ext cx="319087" cy="330200"/>
            <a:chOff x="1943100" y="5667375"/>
            <a:chExt cx="319087" cy="330200"/>
          </a:xfrm>
          <a:solidFill>
            <a:srgbClr val="EE0000"/>
          </a:solidFill>
        </p:grpSpPr>
        <p:sp>
          <p:nvSpPr>
            <p:cNvPr id="41" name="Rectangle: Single Corner Snipped 40">
              <a:extLst>
                <a:ext uri="{FF2B5EF4-FFF2-40B4-BE49-F238E27FC236}">
                  <a16:creationId xmlns:a16="http://schemas.microsoft.com/office/drawing/2014/main" id="{69A86AE6-B154-DD96-06CD-8728CD5FBAEB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3" name="Isosceles Triangle 42">
              <a:extLst>
                <a:ext uri="{FF2B5EF4-FFF2-40B4-BE49-F238E27FC236}">
                  <a16:creationId xmlns:a16="http://schemas.microsoft.com/office/drawing/2014/main" id="{36624E73-C2FF-30DF-F38B-2086975A084D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D3C6141-B905-17F5-744F-484E56A06990}"/>
              </a:ext>
            </a:extLst>
          </p:cNvPr>
          <p:cNvGrpSpPr/>
          <p:nvPr/>
        </p:nvGrpSpPr>
        <p:grpSpPr>
          <a:xfrm>
            <a:off x="4262645" y="2694227"/>
            <a:ext cx="319087" cy="330200"/>
            <a:chOff x="1943100" y="5667375"/>
            <a:chExt cx="319087" cy="330200"/>
          </a:xfrm>
          <a:solidFill>
            <a:srgbClr val="EE0000"/>
          </a:solidFill>
        </p:grpSpPr>
        <p:sp>
          <p:nvSpPr>
            <p:cNvPr id="47" name="Rectangle: Single Corner Snipped 46">
              <a:extLst>
                <a:ext uri="{FF2B5EF4-FFF2-40B4-BE49-F238E27FC236}">
                  <a16:creationId xmlns:a16="http://schemas.microsoft.com/office/drawing/2014/main" id="{7BEC3191-4335-1B35-D014-CC62C6A8A02B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Isosceles Triangle 47">
              <a:extLst>
                <a:ext uri="{FF2B5EF4-FFF2-40B4-BE49-F238E27FC236}">
                  <a16:creationId xmlns:a16="http://schemas.microsoft.com/office/drawing/2014/main" id="{DCE9A11F-1272-CEC8-7916-5024BC71C18B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781F3C8-BFA4-696B-E278-9A46D346E60D}"/>
              </a:ext>
            </a:extLst>
          </p:cNvPr>
          <p:cNvGrpSpPr/>
          <p:nvPr/>
        </p:nvGrpSpPr>
        <p:grpSpPr>
          <a:xfrm>
            <a:off x="10231796" y="2726055"/>
            <a:ext cx="319087" cy="330200"/>
            <a:chOff x="1943100" y="5667375"/>
            <a:chExt cx="319087" cy="330200"/>
          </a:xfrm>
          <a:solidFill>
            <a:srgbClr val="EE0000"/>
          </a:solidFill>
        </p:grpSpPr>
        <p:sp>
          <p:nvSpPr>
            <p:cNvPr id="50" name="Rectangle: Single Corner Snipped 49">
              <a:extLst>
                <a:ext uri="{FF2B5EF4-FFF2-40B4-BE49-F238E27FC236}">
                  <a16:creationId xmlns:a16="http://schemas.microsoft.com/office/drawing/2014/main" id="{37762469-4D2F-1D58-63DA-CCAF3AB48764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Isosceles Triangle 50">
              <a:extLst>
                <a:ext uri="{FF2B5EF4-FFF2-40B4-BE49-F238E27FC236}">
                  <a16:creationId xmlns:a16="http://schemas.microsoft.com/office/drawing/2014/main" id="{E29AD123-5B39-4972-E7FA-2B42B9763FD0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AA5E9890-E91D-C3AD-1BB5-BAE0997F21AE}"/>
              </a:ext>
            </a:extLst>
          </p:cNvPr>
          <p:cNvGrpSpPr/>
          <p:nvPr/>
        </p:nvGrpSpPr>
        <p:grpSpPr>
          <a:xfrm>
            <a:off x="2351050" y="3533542"/>
            <a:ext cx="319087" cy="330200"/>
            <a:chOff x="1943100" y="5667375"/>
            <a:chExt cx="319087" cy="330200"/>
          </a:xfrm>
          <a:solidFill>
            <a:srgbClr val="FFC000"/>
          </a:solidFill>
        </p:grpSpPr>
        <p:sp>
          <p:nvSpPr>
            <p:cNvPr id="53" name="Rectangle: Single Corner Snipped 52">
              <a:extLst>
                <a:ext uri="{FF2B5EF4-FFF2-40B4-BE49-F238E27FC236}">
                  <a16:creationId xmlns:a16="http://schemas.microsoft.com/office/drawing/2014/main" id="{6C6B583E-C1D6-2AEE-28E6-29BC11536656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Isosceles Triangle 53">
              <a:extLst>
                <a:ext uri="{FF2B5EF4-FFF2-40B4-BE49-F238E27FC236}">
                  <a16:creationId xmlns:a16="http://schemas.microsoft.com/office/drawing/2014/main" id="{2B8EEF91-D60B-D8A6-96A2-4489A0084354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Rectangle: Single Corner Snipped 54">
            <a:extLst>
              <a:ext uri="{FF2B5EF4-FFF2-40B4-BE49-F238E27FC236}">
                <a16:creationId xmlns:a16="http://schemas.microsoft.com/office/drawing/2014/main" id="{4597D400-7223-C407-26A6-1F964D1D6F96}"/>
              </a:ext>
            </a:extLst>
          </p:cNvPr>
          <p:cNvSpPr/>
          <p:nvPr/>
        </p:nvSpPr>
        <p:spPr>
          <a:xfrm rot="10800000" flipH="1">
            <a:off x="4262644" y="3616224"/>
            <a:ext cx="319087" cy="330200"/>
          </a:xfrm>
          <a:prstGeom prst="snip1Rect">
            <a:avLst/>
          </a:prstGeom>
          <a:solidFill>
            <a:srgbClr val="FFC00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Rectangle: Single Corner Snipped 55">
            <a:extLst>
              <a:ext uri="{FF2B5EF4-FFF2-40B4-BE49-F238E27FC236}">
                <a16:creationId xmlns:a16="http://schemas.microsoft.com/office/drawing/2014/main" id="{062B9700-8936-9C95-D9B9-326DD67FEC9D}"/>
              </a:ext>
            </a:extLst>
          </p:cNvPr>
          <p:cNvSpPr/>
          <p:nvPr/>
        </p:nvSpPr>
        <p:spPr>
          <a:xfrm rot="10800000" flipH="1">
            <a:off x="6796944" y="4458891"/>
            <a:ext cx="319087" cy="330200"/>
          </a:xfrm>
          <a:prstGeom prst="snip1Rect">
            <a:avLst/>
          </a:prstGeom>
          <a:solidFill>
            <a:srgbClr val="FFC00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: Single Corner Snipped 56">
            <a:extLst>
              <a:ext uri="{FF2B5EF4-FFF2-40B4-BE49-F238E27FC236}">
                <a16:creationId xmlns:a16="http://schemas.microsoft.com/office/drawing/2014/main" id="{B0ACD514-C0FA-C689-8CBD-1EEF512FC904}"/>
              </a:ext>
            </a:extLst>
          </p:cNvPr>
          <p:cNvSpPr/>
          <p:nvPr/>
        </p:nvSpPr>
        <p:spPr>
          <a:xfrm rot="10800000" flipH="1">
            <a:off x="10072252" y="4458892"/>
            <a:ext cx="319087" cy="330200"/>
          </a:xfrm>
          <a:prstGeom prst="snip1Rect">
            <a:avLst/>
          </a:prstGeom>
          <a:solidFill>
            <a:srgbClr val="FFC00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: Single Corner Snipped 57">
            <a:extLst>
              <a:ext uri="{FF2B5EF4-FFF2-40B4-BE49-F238E27FC236}">
                <a16:creationId xmlns:a16="http://schemas.microsoft.com/office/drawing/2014/main" id="{E0DFB04D-40EB-A5C9-1246-EDF1C5255D3F}"/>
              </a:ext>
            </a:extLst>
          </p:cNvPr>
          <p:cNvSpPr/>
          <p:nvPr/>
        </p:nvSpPr>
        <p:spPr>
          <a:xfrm rot="10800000" flipH="1">
            <a:off x="3398796" y="4423950"/>
            <a:ext cx="319087" cy="330200"/>
          </a:xfrm>
          <a:prstGeom prst="snip1Rect">
            <a:avLst/>
          </a:prstGeom>
          <a:solidFill>
            <a:srgbClr val="FFC000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8AB484A-4875-E656-ABB0-449537B7391A}"/>
              </a:ext>
            </a:extLst>
          </p:cNvPr>
          <p:cNvGrpSpPr/>
          <p:nvPr/>
        </p:nvGrpSpPr>
        <p:grpSpPr>
          <a:xfrm>
            <a:off x="3364324" y="3540332"/>
            <a:ext cx="319087" cy="330200"/>
            <a:chOff x="1943100" y="5667375"/>
            <a:chExt cx="319087" cy="330200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60" name="Rectangle: Single Corner Snipped 59">
              <a:extLst>
                <a:ext uri="{FF2B5EF4-FFF2-40B4-BE49-F238E27FC236}">
                  <a16:creationId xmlns:a16="http://schemas.microsoft.com/office/drawing/2014/main" id="{3E35164F-88F8-866D-681A-4D1212DF618D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id="{4BB22085-7E56-0FBF-CF57-6BFC1C73029B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C2DD3CD-F6A0-93E7-8FDD-D026AF79E651}"/>
              </a:ext>
            </a:extLst>
          </p:cNvPr>
          <p:cNvGrpSpPr/>
          <p:nvPr/>
        </p:nvGrpSpPr>
        <p:grpSpPr>
          <a:xfrm>
            <a:off x="10409926" y="3813770"/>
            <a:ext cx="319087" cy="330200"/>
            <a:chOff x="1943100" y="5667375"/>
            <a:chExt cx="319087" cy="330200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63" name="Rectangle: Single Corner Snipped 62">
              <a:extLst>
                <a:ext uri="{FF2B5EF4-FFF2-40B4-BE49-F238E27FC236}">
                  <a16:creationId xmlns:a16="http://schemas.microsoft.com/office/drawing/2014/main" id="{646DD2E1-76A2-4564-B335-34FFA2F22809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Isosceles Triangle 63">
              <a:extLst>
                <a:ext uri="{FF2B5EF4-FFF2-40B4-BE49-F238E27FC236}">
                  <a16:creationId xmlns:a16="http://schemas.microsoft.com/office/drawing/2014/main" id="{49903A92-89FF-4DD3-55FF-955A1CB90033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DA2828E-097B-69EC-F4EF-B311FB2296C0}"/>
              </a:ext>
            </a:extLst>
          </p:cNvPr>
          <p:cNvGrpSpPr/>
          <p:nvPr/>
        </p:nvGrpSpPr>
        <p:grpSpPr>
          <a:xfrm>
            <a:off x="10312492" y="4571284"/>
            <a:ext cx="319087" cy="330200"/>
            <a:chOff x="1943100" y="5667375"/>
            <a:chExt cx="319087" cy="330200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66" name="Rectangle: Single Corner Snipped 65">
              <a:extLst>
                <a:ext uri="{FF2B5EF4-FFF2-40B4-BE49-F238E27FC236}">
                  <a16:creationId xmlns:a16="http://schemas.microsoft.com/office/drawing/2014/main" id="{7D272621-815F-DCB6-084D-04DD7280D0ED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7" name="Isosceles Triangle 66">
              <a:extLst>
                <a:ext uri="{FF2B5EF4-FFF2-40B4-BE49-F238E27FC236}">
                  <a16:creationId xmlns:a16="http://schemas.microsoft.com/office/drawing/2014/main" id="{EC7B981A-E808-6374-2C38-5E44597179BF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C0DF4CED-FE59-96D0-88A7-7ACF22F147B8}"/>
              </a:ext>
            </a:extLst>
          </p:cNvPr>
          <p:cNvGrpSpPr/>
          <p:nvPr/>
        </p:nvGrpSpPr>
        <p:grpSpPr>
          <a:xfrm>
            <a:off x="2739432" y="4754151"/>
            <a:ext cx="319087" cy="330200"/>
            <a:chOff x="1943100" y="5667375"/>
            <a:chExt cx="319087" cy="330200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69" name="Rectangle: Single Corner Snipped 68">
              <a:extLst>
                <a:ext uri="{FF2B5EF4-FFF2-40B4-BE49-F238E27FC236}">
                  <a16:creationId xmlns:a16="http://schemas.microsoft.com/office/drawing/2014/main" id="{BA9D0A41-1363-A127-5C0E-5E11C5F15643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0" name="Isosceles Triangle 69">
              <a:extLst>
                <a:ext uri="{FF2B5EF4-FFF2-40B4-BE49-F238E27FC236}">
                  <a16:creationId xmlns:a16="http://schemas.microsoft.com/office/drawing/2014/main" id="{EBB03ECA-F4EB-3780-A450-79EB32994C50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21FEA66-B7E4-B654-71CC-EEE6502E9313}"/>
              </a:ext>
            </a:extLst>
          </p:cNvPr>
          <p:cNvGrpSpPr/>
          <p:nvPr/>
        </p:nvGrpSpPr>
        <p:grpSpPr>
          <a:xfrm>
            <a:off x="5097869" y="4467616"/>
            <a:ext cx="319087" cy="330200"/>
            <a:chOff x="1943100" y="5667375"/>
            <a:chExt cx="319087" cy="330200"/>
          </a:xfrm>
          <a:solidFill>
            <a:schemeClr val="accent3">
              <a:lumMod val="60000"/>
              <a:lumOff val="40000"/>
            </a:schemeClr>
          </a:solidFill>
        </p:grpSpPr>
        <p:sp>
          <p:nvSpPr>
            <p:cNvPr id="72" name="Rectangle: Single Corner Snipped 71">
              <a:extLst>
                <a:ext uri="{FF2B5EF4-FFF2-40B4-BE49-F238E27FC236}">
                  <a16:creationId xmlns:a16="http://schemas.microsoft.com/office/drawing/2014/main" id="{FA92146D-8BAF-D51D-7B1F-F98C4351509D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Isosceles Triangle 72">
              <a:extLst>
                <a:ext uri="{FF2B5EF4-FFF2-40B4-BE49-F238E27FC236}">
                  <a16:creationId xmlns:a16="http://schemas.microsoft.com/office/drawing/2014/main" id="{579283E6-8FD2-F0BF-283F-4C2396C7E6B9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DAB4FB2F-48BD-F550-EC6C-C0542845F52D}"/>
              </a:ext>
            </a:extLst>
          </p:cNvPr>
          <p:cNvGrpSpPr/>
          <p:nvPr/>
        </p:nvGrpSpPr>
        <p:grpSpPr>
          <a:xfrm>
            <a:off x="3489945" y="3896452"/>
            <a:ext cx="319087" cy="330200"/>
            <a:chOff x="1943100" y="5667375"/>
            <a:chExt cx="319087" cy="3302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75" name="Rectangle: Single Corner Snipped 74">
              <a:extLst>
                <a:ext uri="{FF2B5EF4-FFF2-40B4-BE49-F238E27FC236}">
                  <a16:creationId xmlns:a16="http://schemas.microsoft.com/office/drawing/2014/main" id="{55E2939D-7165-1978-54BC-784CDCD84DCF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Isosceles Triangle 75">
              <a:extLst>
                <a:ext uri="{FF2B5EF4-FFF2-40B4-BE49-F238E27FC236}">
                  <a16:creationId xmlns:a16="http://schemas.microsoft.com/office/drawing/2014/main" id="{4915D0ED-C8ED-C66C-F748-506C8D5D124D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64920BD0-9DA6-C093-2F3A-310D475F7D16}"/>
              </a:ext>
            </a:extLst>
          </p:cNvPr>
          <p:cNvGrpSpPr/>
          <p:nvPr/>
        </p:nvGrpSpPr>
        <p:grpSpPr>
          <a:xfrm>
            <a:off x="10090839" y="4836833"/>
            <a:ext cx="319087" cy="330200"/>
            <a:chOff x="1943100" y="5667375"/>
            <a:chExt cx="319087" cy="3302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78" name="Rectangle: Single Corner Snipped 77">
              <a:extLst>
                <a:ext uri="{FF2B5EF4-FFF2-40B4-BE49-F238E27FC236}">
                  <a16:creationId xmlns:a16="http://schemas.microsoft.com/office/drawing/2014/main" id="{602B4D07-2336-E126-B21F-35DB77E4E61B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9" name="Isosceles Triangle 78">
              <a:extLst>
                <a:ext uri="{FF2B5EF4-FFF2-40B4-BE49-F238E27FC236}">
                  <a16:creationId xmlns:a16="http://schemas.microsoft.com/office/drawing/2014/main" id="{903B701C-6CA7-5A03-45FD-8A0D59899298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A4705BEF-EE3D-1EDD-2DAE-368EDB20F4ED}"/>
              </a:ext>
            </a:extLst>
          </p:cNvPr>
          <p:cNvGrpSpPr/>
          <p:nvPr/>
        </p:nvGrpSpPr>
        <p:grpSpPr>
          <a:xfrm>
            <a:off x="2327401" y="4448667"/>
            <a:ext cx="319087" cy="330200"/>
            <a:chOff x="1943100" y="5667375"/>
            <a:chExt cx="319087" cy="3302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81" name="Rectangle: Single Corner Snipped 80">
              <a:extLst>
                <a:ext uri="{FF2B5EF4-FFF2-40B4-BE49-F238E27FC236}">
                  <a16:creationId xmlns:a16="http://schemas.microsoft.com/office/drawing/2014/main" id="{7EBF9250-3EC0-B7E6-1B5B-302ECC1C0D24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2" name="Isosceles Triangle 81">
              <a:extLst>
                <a:ext uri="{FF2B5EF4-FFF2-40B4-BE49-F238E27FC236}">
                  <a16:creationId xmlns:a16="http://schemas.microsoft.com/office/drawing/2014/main" id="{4A98FA6B-7461-8317-5602-D12D0AD92EA4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3B318564-F5ED-63B8-FC9F-32FB4B87A09F}"/>
              </a:ext>
            </a:extLst>
          </p:cNvPr>
          <p:cNvGrpSpPr/>
          <p:nvPr/>
        </p:nvGrpSpPr>
        <p:grpSpPr>
          <a:xfrm>
            <a:off x="2447521" y="4700590"/>
            <a:ext cx="319087" cy="330200"/>
            <a:chOff x="1943100" y="5667375"/>
            <a:chExt cx="319087" cy="3302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84" name="Rectangle: Single Corner Snipped 83">
              <a:extLst>
                <a:ext uri="{FF2B5EF4-FFF2-40B4-BE49-F238E27FC236}">
                  <a16:creationId xmlns:a16="http://schemas.microsoft.com/office/drawing/2014/main" id="{207C7692-596F-A3CC-4C2D-2E95F58EF2FD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Isosceles Triangle 84">
              <a:extLst>
                <a:ext uri="{FF2B5EF4-FFF2-40B4-BE49-F238E27FC236}">
                  <a16:creationId xmlns:a16="http://schemas.microsoft.com/office/drawing/2014/main" id="{79A7DC70-6970-5DF9-0B33-13A9A696F14F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id="{192A7F39-3C28-612F-B804-79B358562D13}"/>
              </a:ext>
            </a:extLst>
          </p:cNvPr>
          <p:cNvGrpSpPr/>
          <p:nvPr/>
        </p:nvGrpSpPr>
        <p:grpSpPr>
          <a:xfrm>
            <a:off x="8813380" y="4477268"/>
            <a:ext cx="319087" cy="330200"/>
            <a:chOff x="1943100" y="5667375"/>
            <a:chExt cx="319087" cy="330200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87" name="Rectangle: Single Corner Snipped 86">
              <a:extLst>
                <a:ext uri="{FF2B5EF4-FFF2-40B4-BE49-F238E27FC236}">
                  <a16:creationId xmlns:a16="http://schemas.microsoft.com/office/drawing/2014/main" id="{C2F03291-6BDE-C9AF-ABB0-E5DC404DD88C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Isosceles Triangle 87">
              <a:extLst>
                <a:ext uri="{FF2B5EF4-FFF2-40B4-BE49-F238E27FC236}">
                  <a16:creationId xmlns:a16="http://schemas.microsoft.com/office/drawing/2014/main" id="{582D9B00-44FA-F1EE-36CB-8A87546B72D5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26943F66-5724-950C-EFE9-87D253F761CA}"/>
              </a:ext>
            </a:extLst>
          </p:cNvPr>
          <p:cNvGrpSpPr/>
          <p:nvPr/>
        </p:nvGrpSpPr>
        <p:grpSpPr>
          <a:xfrm>
            <a:off x="3597819" y="4609716"/>
            <a:ext cx="319087" cy="330200"/>
            <a:chOff x="1943100" y="5667375"/>
            <a:chExt cx="319087" cy="33020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90" name="Rectangle: Single Corner Snipped 89">
              <a:extLst>
                <a:ext uri="{FF2B5EF4-FFF2-40B4-BE49-F238E27FC236}">
                  <a16:creationId xmlns:a16="http://schemas.microsoft.com/office/drawing/2014/main" id="{9AACE0AB-7023-6CD2-7C66-6E6AFC632424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1" name="Isosceles Triangle 90">
              <a:extLst>
                <a:ext uri="{FF2B5EF4-FFF2-40B4-BE49-F238E27FC236}">
                  <a16:creationId xmlns:a16="http://schemas.microsoft.com/office/drawing/2014/main" id="{50CA2384-8608-90C2-3AF5-193F01EAFD5A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138758B8-A243-C5D1-3917-F6B96E782B11}"/>
              </a:ext>
            </a:extLst>
          </p:cNvPr>
          <p:cNvGrpSpPr/>
          <p:nvPr/>
        </p:nvGrpSpPr>
        <p:grpSpPr>
          <a:xfrm>
            <a:off x="3387381" y="4842400"/>
            <a:ext cx="319087" cy="330200"/>
            <a:chOff x="1943100" y="5667375"/>
            <a:chExt cx="319087" cy="33020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93" name="Rectangle: Single Corner Snipped 92">
              <a:extLst>
                <a:ext uri="{FF2B5EF4-FFF2-40B4-BE49-F238E27FC236}">
                  <a16:creationId xmlns:a16="http://schemas.microsoft.com/office/drawing/2014/main" id="{E47582DE-7C79-D73B-83A4-F16A35F57BF7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4" name="Isosceles Triangle 93">
              <a:extLst>
                <a:ext uri="{FF2B5EF4-FFF2-40B4-BE49-F238E27FC236}">
                  <a16:creationId xmlns:a16="http://schemas.microsoft.com/office/drawing/2014/main" id="{2F14BB8D-4972-969F-2F7C-CDD1A2538F33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4FDB42A-B540-6A14-86B7-E5C08CF1FE6C}"/>
              </a:ext>
            </a:extLst>
          </p:cNvPr>
          <p:cNvGrpSpPr/>
          <p:nvPr/>
        </p:nvGrpSpPr>
        <p:grpSpPr>
          <a:xfrm>
            <a:off x="5374944" y="4822295"/>
            <a:ext cx="319087" cy="330200"/>
            <a:chOff x="1943100" y="5667375"/>
            <a:chExt cx="319087" cy="33020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96" name="Rectangle: Single Corner Snipped 95">
              <a:extLst>
                <a:ext uri="{FF2B5EF4-FFF2-40B4-BE49-F238E27FC236}">
                  <a16:creationId xmlns:a16="http://schemas.microsoft.com/office/drawing/2014/main" id="{A91F6C75-5818-EE53-DDCB-9B7CEF6672D0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Isosceles Triangle 96">
              <a:extLst>
                <a:ext uri="{FF2B5EF4-FFF2-40B4-BE49-F238E27FC236}">
                  <a16:creationId xmlns:a16="http://schemas.microsoft.com/office/drawing/2014/main" id="{C6570B3D-9D03-AC05-048D-851F0FD8C4DD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D0D74ED0-5F37-343E-876B-A9C97E0DBA6E}"/>
              </a:ext>
            </a:extLst>
          </p:cNvPr>
          <p:cNvGrpSpPr/>
          <p:nvPr/>
        </p:nvGrpSpPr>
        <p:grpSpPr>
          <a:xfrm>
            <a:off x="10569469" y="4832782"/>
            <a:ext cx="319087" cy="330200"/>
            <a:chOff x="1943100" y="5667375"/>
            <a:chExt cx="319087" cy="33020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99" name="Rectangle: Single Corner Snipped 98">
              <a:extLst>
                <a:ext uri="{FF2B5EF4-FFF2-40B4-BE49-F238E27FC236}">
                  <a16:creationId xmlns:a16="http://schemas.microsoft.com/office/drawing/2014/main" id="{E96C2540-1D9F-02F3-A72B-18F69B14EF0F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0" name="Isosceles Triangle 99">
              <a:extLst>
                <a:ext uri="{FF2B5EF4-FFF2-40B4-BE49-F238E27FC236}">
                  <a16:creationId xmlns:a16="http://schemas.microsoft.com/office/drawing/2014/main" id="{109285C5-1622-961E-5B4A-ED2845B1FFDC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8BFAB91F-E1DC-EB11-5ACF-FCF02126890F}"/>
              </a:ext>
            </a:extLst>
          </p:cNvPr>
          <p:cNvGrpSpPr/>
          <p:nvPr/>
        </p:nvGrpSpPr>
        <p:grpSpPr>
          <a:xfrm>
            <a:off x="10534145" y="4419696"/>
            <a:ext cx="319087" cy="330200"/>
            <a:chOff x="1943100" y="5667375"/>
            <a:chExt cx="319087" cy="330200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102" name="Rectangle: Single Corner Snipped 101">
              <a:extLst>
                <a:ext uri="{FF2B5EF4-FFF2-40B4-BE49-F238E27FC236}">
                  <a16:creationId xmlns:a16="http://schemas.microsoft.com/office/drawing/2014/main" id="{768220CE-D9B1-4FCC-638D-FBFE8AAD635D}"/>
                </a:ext>
              </a:extLst>
            </p:cNvPr>
            <p:cNvSpPr/>
            <p:nvPr/>
          </p:nvSpPr>
          <p:spPr>
            <a:xfrm rot="10800000" flipH="1">
              <a:off x="1943100" y="5667375"/>
              <a:ext cx="319087" cy="330200"/>
            </a:xfrm>
            <a:prstGeom prst="snip1Rect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3" name="Isosceles Triangle 102">
              <a:extLst>
                <a:ext uri="{FF2B5EF4-FFF2-40B4-BE49-F238E27FC236}">
                  <a16:creationId xmlns:a16="http://schemas.microsoft.com/office/drawing/2014/main" id="{703D4740-DDFF-0BDA-581F-5DCBFB345FD9}"/>
                </a:ext>
              </a:extLst>
            </p:cNvPr>
            <p:cNvSpPr/>
            <p:nvPr/>
          </p:nvSpPr>
          <p:spPr>
            <a:xfrm rot="18900000">
              <a:off x="2183225" y="5931481"/>
              <a:ext cx="65108" cy="45719"/>
            </a:xfrm>
            <a:prstGeom prst="triangle">
              <a:avLst/>
            </a:prstGeom>
            <a:grp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17590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6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Triangle 28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EBF63E-0BFF-F995-FA5D-CD5029F820C7}"/>
              </a:ext>
            </a:extLst>
          </p:cNvPr>
          <p:cNvSpPr txBox="1"/>
          <p:nvPr/>
        </p:nvSpPr>
        <p:spPr>
          <a:xfrm>
            <a:off x="2194879" y="2531319"/>
            <a:ext cx="5258434" cy="280039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b="1" dirty="0"/>
              <a:t>Work in Progress (WIP) Limit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800" dirty="0"/>
              <a:t>A deliberate cap on the number of active, unfinished items a team or person may have at once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FE7232C-D04B-4C11-0BE5-FDD3835C596C}"/>
              </a:ext>
            </a:extLst>
          </p:cNvPr>
          <p:cNvCxnSpPr>
            <a:cxnSpLocks/>
          </p:cNvCxnSpPr>
          <p:nvPr/>
        </p:nvCxnSpPr>
        <p:spPr>
          <a:xfrm>
            <a:off x="2090392" y="2628348"/>
            <a:ext cx="0" cy="150550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0598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56D8B-215D-D81A-E046-90BF8EB126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2E50CCC-C02E-7721-4F7A-636B9C5972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5103758"/>
              </p:ext>
            </p:extLst>
          </p:nvPr>
        </p:nvGraphicFramePr>
        <p:xfrm>
          <a:off x="1119258" y="1759251"/>
          <a:ext cx="9820006" cy="347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9787">
                  <a:extLst>
                    <a:ext uri="{9D8B030D-6E8A-4147-A177-3AD203B41FA5}">
                      <a16:colId xmlns:a16="http://schemas.microsoft.com/office/drawing/2014/main" val="2162674262"/>
                    </a:ext>
                  </a:extLst>
                </a:gridCol>
                <a:gridCol w="1060768">
                  <a:extLst>
                    <a:ext uri="{9D8B030D-6E8A-4147-A177-3AD203B41FA5}">
                      <a16:colId xmlns:a16="http://schemas.microsoft.com/office/drawing/2014/main" val="230166884"/>
                    </a:ext>
                  </a:extLst>
                </a:gridCol>
                <a:gridCol w="871855">
                  <a:extLst>
                    <a:ext uri="{9D8B030D-6E8A-4147-A177-3AD203B41FA5}">
                      <a16:colId xmlns:a16="http://schemas.microsoft.com/office/drawing/2014/main" val="106745933"/>
                    </a:ext>
                  </a:extLst>
                </a:gridCol>
                <a:gridCol w="802005">
                  <a:extLst>
                    <a:ext uri="{9D8B030D-6E8A-4147-A177-3AD203B41FA5}">
                      <a16:colId xmlns:a16="http://schemas.microsoft.com/office/drawing/2014/main" val="3716713592"/>
                    </a:ext>
                  </a:extLst>
                </a:gridCol>
                <a:gridCol w="930084">
                  <a:extLst>
                    <a:ext uri="{9D8B030D-6E8A-4147-A177-3AD203B41FA5}">
                      <a16:colId xmlns:a16="http://schemas.microsoft.com/office/drawing/2014/main" val="3326397899"/>
                    </a:ext>
                  </a:extLst>
                </a:gridCol>
                <a:gridCol w="802005">
                  <a:extLst>
                    <a:ext uri="{9D8B030D-6E8A-4147-A177-3AD203B41FA5}">
                      <a16:colId xmlns:a16="http://schemas.microsoft.com/office/drawing/2014/main" val="504200277"/>
                    </a:ext>
                  </a:extLst>
                </a:gridCol>
                <a:gridCol w="930084">
                  <a:extLst>
                    <a:ext uri="{9D8B030D-6E8A-4147-A177-3AD203B41FA5}">
                      <a16:colId xmlns:a16="http://schemas.microsoft.com/office/drawing/2014/main" val="3587801473"/>
                    </a:ext>
                  </a:extLst>
                </a:gridCol>
                <a:gridCol w="1065530">
                  <a:extLst>
                    <a:ext uri="{9D8B030D-6E8A-4147-A177-3AD203B41FA5}">
                      <a16:colId xmlns:a16="http://schemas.microsoft.com/office/drawing/2014/main" val="646792449"/>
                    </a:ext>
                  </a:extLst>
                </a:gridCol>
                <a:gridCol w="1287083">
                  <a:extLst>
                    <a:ext uri="{9D8B030D-6E8A-4147-A177-3AD203B41FA5}">
                      <a16:colId xmlns:a16="http://schemas.microsoft.com/office/drawing/2014/main" val="212738692"/>
                    </a:ext>
                  </a:extLst>
                </a:gridCol>
                <a:gridCol w="980805">
                  <a:extLst>
                    <a:ext uri="{9D8B030D-6E8A-4147-A177-3AD203B41FA5}">
                      <a16:colId xmlns:a16="http://schemas.microsoft.com/office/drawing/2014/main" val="1361843860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Backlog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Ready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Analyze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Engineer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Release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Customer Validation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Done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8011951"/>
                  </a:ext>
                </a:extLst>
              </a:tr>
              <a:tr h="339845"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Doing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Review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Doing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Review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549868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SWARM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9603531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Interrupt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923613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Planning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7772103"/>
                  </a:ext>
                </a:extLst>
              </a:tr>
            </a:tbl>
          </a:graphicData>
        </a:graphic>
      </p:graphicFrame>
      <p:grpSp>
        <p:nvGrpSpPr>
          <p:cNvPr id="328" name="Group 327">
            <a:extLst>
              <a:ext uri="{FF2B5EF4-FFF2-40B4-BE49-F238E27FC236}">
                <a16:creationId xmlns:a16="http://schemas.microsoft.com/office/drawing/2014/main" id="{E2357C18-B0ED-E25F-E648-A77C09F920C1}"/>
              </a:ext>
            </a:extLst>
          </p:cNvPr>
          <p:cNvGrpSpPr/>
          <p:nvPr/>
        </p:nvGrpSpPr>
        <p:grpSpPr>
          <a:xfrm>
            <a:off x="2370702" y="2544539"/>
            <a:ext cx="8369646" cy="2558321"/>
            <a:chOff x="2359367" y="2594174"/>
            <a:chExt cx="8369646" cy="2558321"/>
          </a:xfrm>
        </p:grpSpPr>
        <p:grpSp>
          <p:nvGrpSpPr>
            <p:cNvPr id="314" name="Group 313">
              <a:extLst>
                <a:ext uri="{FF2B5EF4-FFF2-40B4-BE49-F238E27FC236}">
                  <a16:creationId xmlns:a16="http://schemas.microsoft.com/office/drawing/2014/main" id="{E68E25A1-2B6E-B050-CD26-F0D801F35465}"/>
                </a:ext>
              </a:extLst>
            </p:cNvPr>
            <p:cNvGrpSpPr/>
            <p:nvPr/>
          </p:nvGrpSpPr>
          <p:grpSpPr>
            <a:xfrm>
              <a:off x="4262645" y="2694227"/>
              <a:ext cx="319087" cy="330200"/>
              <a:chOff x="4262645" y="2694227"/>
              <a:chExt cx="319087" cy="330200"/>
            </a:xfrm>
          </p:grpSpPr>
          <p:sp>
            <p:nvSpPr>
              <p:cNvPr id="47" name="Rectangle: Single Corner Snipped 46">
                <a:extLst>
                  <a:ext uri="{FF2B5EF4-FFF2-40B4-BE49-F238E27FC236}">
                    <a16:creationId xmlns:a16="http://schemas.microsoft.com/office/drawing/2014/main" id="{29B01AD8-EBE1-8839-1407-44648DF30D91}"/>
                  </a:ext>
                </a:extLst>
              </p:cNvPr>
              <p:cNvSpPr/>
              <p:nvPr/>
            </p:nvSpPr>
            <p:spPr>
              <a:xfrm rot="10800000" flipH="1">
                <a:off x="4262645" y="2694227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8" name="Isosceles Triangle 47">
                <a:extLst>
                  <a:ext uri="{FF2B5EF4-FFF2-40B4-BE49-F238E27FC236}">
                    <a16:creationId xmlns:a16="http://schemas.microsoft.com/office/drawing/2014/main" id="{2CDC0A66-C005-827E-10A2-F844D7CD2A79}"/>
                  </a:ext>
                </a:extLst>
              </p:cNvPr>
              <p:cNvSpPr/>
              <p:nvPr/>
            </p:nvSpPr>
            <p:spPr>
              <a:xfrm rot="18900000">
                <a:off x="4502770" y="2958333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3" name="Group 312">
              <a:extLst>
                <a:ext uri="{FF2B5EF4-FFF2-40B4-BE49-F238E27FC236}">
                  <a16:creationId xmlns:a16="http://schemas.microsoft.com/office/drawing/2014/main" id="{C891DA36-5317-4FC6-DF25-30EB297DDCE8}"/>
                </a:ext>
              </a:extLst>
            </p:cNvPr>
            <p:cNvGrpSpPr/>
            <p:nvPr/>
          </p:nvGrpSpPr>
          <p:grpSpPr>
            <a:xfrm>
              <a:off x="10231796" y="2726055"/>
              <a:ext cx="319087" cy="330200"/>
              <a:chOff x="10231796" y="2726055"/>
              <a:chExt cx="319087" cy="330200"/>
            </a:xfrm>
          </p:grpSpPr>
          <p:sp>
            <p:nvSpPr>
              <p:cNvPr id="50" name="Rectangle: Single Corner Snipped 49">
                <a:extLst>
                  <a:ext uri="{FF2B5EF4-FFF2-40B4-BE49-F238E27FC236}">
                    <a16:creationId xmlns:a16="http://schemas.microsoft.com/office/drawing/2014/main" id="{C3EDFA62-6BC3-4216-88A1-A16071684422}"/>
                  </a:ext>
                </a:extLst>
              </p:cNvPr>
              <p:cNvSpPr/>
              <p:nvPr/>
            </p:nvSpPr>
            <p:spPr>
              <a:xfrm rot="10800000" flipH="1">
                <a:off x="10231796" y="2726055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" name="Isosceles Triangle 50">
                <a:extLst>
                  <a:ext uri="{FF2B5EF4-FFF2-40B4-BE49-F238E27FC236}">
                    <a16:creationId xmlns:a16="http://schemas.microsoft.com/office/drawing/2014/main" id="{51BE708D-B777-8062-6C6E-3AE5A0A339D9}"/>
                  </a:ext>
                </a:extLst>
              </p:cNvPr>
              <p:cNvSpPr/>
              <p:nvPr/>
            </p:nvSpPr>
            <p:spPr>
              <a:xfrm rot="18900000">
                <a:off x="10471921" y="2990161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2" name="Group 311">
              <a:extLst>
                <a:ext uri="{FF2B5EF4-FFF2-40B4-BE49-F238E27FC236}">
                  <a16:creationId xmlns:a16="http://schemas.microsoft.com/office/drawing/2014/main" id="{AE823D6B-2731-8D62-B17D-00BA2543CA86}"/>
                </a:ext>
              </a:extLst>
            </p:cNvPr>
            <p:cNvGrpSpPr/>
            <p:nvPr/>
          </p:nvGrpSpPr>
          <p:grpSpPr>
            <a:xfrm>
              <a:off x="5146816" y="3566252"/>
              <a:ext cx="319087" cy="330200"/>
              <a:chOff x="5146816" y="3566252"/>
              <a:chExt cx="319087" cy="330200"/>
            </a:xfrm>
          </p:grpSpPr>
          <p:sp>
            <p:nvSpPr>
              <p:cNvPr id="53" name="Rectangle: Single Corner Snipped 52">
                <a:extLst>
                  <a:ext uri="{FF2B5EF4-FFF2-40B4-BE49-F238E27FC236}">
                    <a16:creationId xmlns:a16="http://schemas.microsoft.com/office/drawing/2014/main" id="{FE3CADFA-FFFB-C1BE-C43F-1990AFF87D32}"/>
                  </a:ext>
                </a:extLst>
              </p:cNvPr>
              <p:cNvSpPr/>
              <p:nvPr/>
            </p:nvSpPr>
            <p:spPr>
              <a:xfrm rot="10800000" flipH="1">
                <a:off x="5146816" y="3566252"/>
                <a:ext cx="319087" cy="330200"/>
              </a:xfrm>
              <a:prstGeom prst="snip1Rect">
                <a:avLst/>
              </a:prstGeom>
              <a:solidFill>
                <a:srgbClr val="FFC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4" name="Isosceles Triangle 53">
                <a:extLst>
                  <a:ext uri="{FF2B5EF4-FFF2-40B4-BE49-F238E27FC236}">
                    <a16:creationId xmlns:a16="http://schemas.microsoft.com/office/drawing/2014/main" id="{A4255F3F-5257-6259-56DF-A7DEE0FAE38C}"/>
                  </a:ext>
                </a:extLst>
              </p:cNvPr>
              <p:cNvSpPr/>
              <p:nvPr/>
            </p:nvSpPr>
            <p:spPr>
              <a:xfrm rot="18900000">
                <a:off x="5386941" y="3830358"/>
                <a:ext cx="65108" cy="45719"/>
              </a:xfrm>
              <a:prstGeom prst="triangle">
                <a:avLst/>
              </a:prstGeom>
              <a:solidFill>
                <a:srgbClr val="FFC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Rectangle: Single Corner Snipped 55">
              <a:extLst>
                <a:ext uri="{FF2B5EF4-FFF2-40B4-BE49-F238E27FC236}">
                  <a16:creationId xmlns:a16="http://schemas.microsoft.com/office/drawing/2014/main" id="{62CE2369-FFAD-1C37-425E-04B1947DF782}"/>
                </a:ext>
              </a:extLst>
            </p:cNvPr>
            <p:cNvSpPr/>
            <p:nvPr/>
          </p:nvSpPr>
          <p:spPr>
            <a:xfrm rot="10800000" flipH="1">
              <a:off x="6796944" y="4458891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Rectangle: Single Corner Snipped 57">
              <a:extLst>
                <a:ext uri="{FF2B5EF4-FFF2-40B4-BE49-F238E27FC236}">
                  <a16:creationId xmlns:a16="http://schemas.microsoft.com/office/drawing/2014/main" id="{7A7F6525-22C3-097F-6FD2-69CCAA56EA9D}"/>
                </a:ext>
              </a:extLst>
            </p:cNvPr>
            <p:cNvSpPr/>
            <p:nvPr/>
          </p:nvSpPr>
          <p:spPr>
            <a:xfrm rot="10800000" flipH="1">
              <a:off x="5947406" y="4419696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11" name="Group 310">
              <a:extLst>
                <a:ext uri="{FF2B5EF4-FFF2-40B4-BE49-F238E27FC236}">
                  <a16:creationId xmlns:a16="http://schemas.microsoft.com/office/drawing/2014/main" id="{01A6C0D7-658F-5398-5B7A-15B7691B5B9E}"/>
                </a:ext>
              </a:extLst>
            </p:cNvPr>
            <p:cNvGrpSpPr/>
            <p:nvPr/>
          </p:nvGrpSpPr>
          <p:grpSpPr>
            <a:xfrm>
              <a:off x="3364324" y="3540332"/>
              <a:ext cx="319087" cy="330200"/>
              <a:chOff x="3364324" y="3540332"/>
              <a:chExt cx="319087" cy="330200"/>
            </a:xfrm>
          </p:grpSpPr>
          <p:sp>
            <p:nvSpPr>
              <p:cNvPr id="60" name="Rectangle: Single Corner Snipped 59">
                <a:extLst>
                  <a:ext uri="{FF2B5EF4-FFF2-40B4-BE49-F238E27FC236}">
                    <a16:creationId xmlns:a16="http://schemas.microsoft.com/office/drawing/2014/main" id="{65C5D131-3055-DCF5-D76C-5B60CC929CA5}"/>
                  </a:ext>
                </a:extLst>
              </p:cNvPr>
              <p:cNvSpPr/>
              <p:nvPr/>
            </p:nvSpPr>
            <p:spPr>
              <a:xfrm rot="10800000" flipH="1">
                <a:off x="3364324" y="3540332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1" name="Isosceles Triangle 60">
                <a:extLst>
                  <a:ext uri="{FF2B5EF4-FFF2-40B4-BE49-F238E27FC236}">
                    <a16:creationId xmlns:a16="http://schemas.microsoft.com/office/drawing/2014/main" id="{68BD2970-7736-8C30-A2EE-CF77B94904AA}"/>
                  </a:ext>
                </a:extLst>
              </p:cNvPr>
              <p:cNvSpPr/>
              <p:nvPr/>
            </p:nvSpPr>
            <p:spPr>
              <a:xfrm rot="18900000">
                <a:off x="3604449" y="3804438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0" name="Group 309">
              <a:extLst>
                <a:ext uri="{FF2B5EF4-FFF2-40B4-BE49-F238E27FC236}">
                  <a16:creationId xmlns:a16="http://schemas.microsoft.com/office/drawing/2014/main" id="{CE126895-4371-69E3-1B8A-5005643F976A}"/>
                </a:ext>
              </a:extLst>
            </p:cNvPr>
            <p:cNvGrpSpPr/>
            <p:nvPr/>
          </p:nvGrpSpPr>
          <p:grpSpPr>
            <a:xfrm>
              <a:off x="10409926" y="3813770"/>
              <a:ext cx="319087" cy="330200"/>
              <a:chOff x="10409926" y="3813770"/>
              <a:chExt cx="319087" cy="330200"/>
            </a:xfrm>
          </p:grpSpPr>
          <p:sp>
            <p:nvSpPr>
              <p:cNvPr id="63" name="Rectangle: Single Corner Snipped 62">
                <a:extLst>
                  <a:ext uri="{FF2B5EF4-FFF2-40B4-BE49-F238E27FC236}">
                    <a16:creationId xmlns:a16="http://schemas.microsoft.com/office/drawing/2014/main" id="{2BA4074C-2479-14F9-22CD-E16F755C7503}"/>
                  </a:ext>
                </a:extLst>
              </p:cNvPr>
              <p:cNvSpPr/>
              <p:nvPr/>
            </p:nvSpPr>
            <p:spPr>
              <a:xfrm rot="10800000" flipH="1">
                <a:off x="10409926" y="3813770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4" name="Isosceles Triangle 63">
                <a:extLst>
                  <a:ext uri="{FF2B5EF4-FFF2-40B4-BE49-F238E27FC236}">
                    <a16:creationId xmlns:a16="http://schemas.microsoft.com/office/drawing/2014/main" id="{FBEA4205-2AC9-5248-63B3-D4FD6CEF7C2A}"/>
                  </a:ext>
                </a:extLst>
              </p:cNvPr>
              <p:cNvSpPr/>
              <p:nvPr/>
            </p:nvSpPr>
            <p:spPr>
              <a:xfrm rot="18900000">
                <a:off x="10650051" y="4077876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9" name="Group 308">
              <a:extLst>
                <a:ext uri="{FF2B5EF4-FFF2-40B4-BE49-F238E27FC236}">
                  <a16:creationId xmlns:a16="http://schemas.microsoft.com/office/drawing/2014/main" id="{B269F4D8-8BF9-1064-0579-8855BE8FA026}"/>
                </a:ext>
              </a:extLst>
            </p:cNvPr>
            <p:cNvGrpSpPr/>
            <p:nvPr/>
          </p:nvGrpSpPr>
          <p:grpSpPr>
            <a:xfrm>
              <a:off x="3776354" y="4755807"/>
              <a:ext cx="319087" cy="330200"/>
              <a:chOff x="3776354" y="4755807"/>
              <a:chExt cx="319087" cy="330200"/>
            </a:xfrm>
          </p:grpSpPr>
          <p:sp>
            <p:nvSpPr>
              <p:cNvPr id="69" name="Rectangle: Single Corner Snipped 68">
                <a:extLst>
                  <a:ext uri="{FF2B5EF4-FFF2-40B4-BE49-F238E27FC236}">
                    <a16:creationId xmlns:a16="http://schemas.microsoft.com/office/drawing/2014/main" id="{60C8458A-9FBC-D46A-7EFC-834CDB2852EF}"/>
                  </a:ext>
                </a:extLst>
              </p:cNvPr>
              <p:cNvSpPr/>
              <p:nvPr/>
            </p:nvSpPr>
            <p:spPr>
              <a:xfrm rot="10800000" flipH="1">
                <a:off x="3776354" y="4755807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0" name="Isosceles Triangle 69">
                <a:extLst>
                  <a:ext uri="{FF2B5EF4-FFF2-40B4-BE49-F238E27FC236}">
                    <a16:creationId xmlns:a16="http://schemas.microsoft.com/office/drawing/2014/main" id="{C9201F82-DB68-58F3-E570-14E61F50A8BB}"/>
                  </a:ext>
                </a:extLst>
              </p:cNvPr>
              <p:cNvSpPr/>
              <p:nvPr/>
            </p:nvSpPr>
            <p:spPr>
              <a:xfrm rot="18900000">
                <a:off x="4016479" y="5019913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8" name="Group 307">
              <a:extLst>
                <a:ext uri="{FF2B5EF4-FFF2-40B4-BE49-F238E27FC236}">
                  <a16:creationId xmlns:a16="http://schemas.microsoft.com/office/drawing/2014/main" id="{DAB9A88F-E0C8-A998-656E-E11E1C4E92BE}"/>
                </a:ext>
              </a:extLst>
            </p:cNvPr>
            <p:cNvGrpSpPr/>
            <p:nvPr/>
          </p:nvGrpSpPr>
          <p:grpSpPr>
            <a:xfrm>
              <a:off x="5097869" y="4467616"/>
              <a:ext cx="319087" cy="330200"/>
              <a:chOff x="5097869" y="4467616"/>
              <a:chExt cx="319087" cy="330200"/>
            </a:xfrm>
          </p:grpSpPr>
          <p:sp>
            <p:nvSpPr>
              <p:cNvPr id="72" name="Rectangle: Single Corner Snipped 71">
                <a:extLst>
                  <a:ext uri="{FF2B5EF4-FFF2-40B4-BE49-F238E27FC236}">
                    <a16:creationId xmlns:a16="http://schemas.microsoft.com/office/drawing/2014/main" id="{03940108-D2D3-A4C8-5BE3-1F16E7013B6A}"/>
                  </a:ext>
                </a:extLst>
              </p:cNvPr>
              <p:cNvSpPr/>
              <p:nvPr/>
            </p:nvSpPr>
            <p:spPr>
              <a:xfrm rot="10800000" flipH="1">
                <a:off x="5097869" y="4467616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3" name="Isosceles Triangle 72">
                <a:extLst>
                  <a:ext uri="{FF2B5EF4-FFF2-40B4-BE49-F238E27FC236}">
                    <a16:creationId xmlns:a16="http://schemas.microsoft.com/office/drawing/2014/main" id="{8EE703E9-18BF-E654-28E5-A02088BB32C5}"/>
                  </a:ext>
                </a:extLst>
              </p:cNvPr>
              <p:cNvSpPr/>
              <p:nvPr/>
            </p:nvSpPr>
            <p:spPr>
              <a:xfrm rot="18900000">
                <a:off x="5337994" y="4731722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7" name="Group 306">
              <a:extLst>
                <a:ext uri="{FF2B5EF4-FFF2-40B4-BE49-F238E27FC236}">
                  <a16:creationId xmlns:a16="http://schemas.microsoft.com/office/drawing/2014/main" id="{C9A54744-2A34-C51A-995D-4DB9FBE3B054}"/>
                </a:ext>
              </a:extLst>
            </p:cNvPr>
            <p:cNvGrpSpPr/>
            <p:nvPr/>
          </p:nvGrpSpPr>
          <p:grpSpPr>
            <a:xfrm>
              <a:off x="3489945" y="3896452"/>
              <a:ext cx="319087" cy="330200"/>
              <a:chOff x="3489945" y="3896452"/>
              <a:chExt cx="319087" cy="330200"/>
            </a:xfrm>
          </p:grpSpPr>
          <p:sp>
            <p:nvSpPr>
              <p:cNvPr id="75" name="Rectangle: Single Corner Snipped 74">
                <a:extLst>
                  <a:ext uri="{FF2B5EF4-FFF2-40B4-BE49-F238E27FC236}">
                    <a16:creationId xmlns:a16="http://schemas.microsoft.com/office/drawing/2014/main" id="{2EDC5BBE-A6F4-B9DD-7C93-4F0C571AABD9}"/>
                  </a:ext>
                </a:extLst>
              </p:cNvPr>
              <p:cNvSpPr/>
              <p:nvPr/>
            </p:nvSpPr>
            <p:spPr>
              <a:xfrm rot="10800000" flipH="1">
                <a:off x="3489945" y="3896452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6" name="Isosceles Triangle 75">
                <a:extLst>
                  <a:ext uri="{FF2B5EF4-FFF2-40B4-BE49-F238E27FC236}">
                    <a16:creationId xmlns:a16="http://schemas.microsoft.com/office/drawing/2014/main" id="{F2DE3850-95C1-3E9F-6FB0-283A0FDF77F4}"/>
                  </a:ext>
                </a:extLst>
              </p:cNvPr>
              <p:cNvSpPr/>
              <p:nvPr/>
            </p:nvSpPr>
            <p:spPr>
              <a:xfrm rot="18900000">
                <a:off x="3730070" y="4160558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6" name="Group 305">
              <a:extLst>
                <a:ext uri="{FF2B5EF4-FFF2-40B4-BE49-F238E27FC236}">
                  <a16:creationId xmlns:a16="http://schemas.microsoft.com/office/drawing/2014/main" id="{0202DDE9-4D55-A6C2-6322-27A9D07FFFA2}"/>
                </a:ext>
              </a:extLst>
            </p:cNvPr>
            <p:cNvGrpSpPr/>
            <p:nvPr/>
          </p:nvGrpSpPr>
          <p:grpSpPr>
            <a:xfrm>
              <a:off x="3364323" y="4450323"/>
              <a:ext cx="319087" cy="330200"/>
              <a:chOff x="3364323" y="4450323"/>
              <a:chExt cx="319087" cy="330200"/>
            </a:xfrm>
          </p:grpSpPr>
          <p:sp>
            <p:nvSpPr>
              <p:cNvPr id="81" name="Rectangle: Single Corner Snipped 80">
                <a:extLst>
                  <a:ext uri="{FF2B5EF4-FFF2-40B4-BE49-F238E27FC236}">
                    <a16:creationId xmlns:a16="http://schemas.microsoft.com/office/drawing/2014/main" id="{E6F5DE83-BC24-A216-E670-C991440D9403}"/>
                  </a:ext>
                </a:extLst>
              </p:cNvPr>
              <p:cNvSpPr/>
              <p:nvPr/>
            </p:nvSpPr>
            <p:spPr>
              <a:xfrm rot="10800000" flipH="1">
                <a:off x="3364323" y="4450323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2" name="Isosceles Triangle 81">
                <a:extLst>
                  <a:ext uri="{FF2B5EF4-FFF2-40B4-BE49-F238E27FC236}">
                    <a16:creationId xmlns:a16="http://schemas.microsoft.com/office/drawing/2014/main" id="{72603E80-7CB0-F87A-7C9A-96CD39C46BF0}"/>
                  </a:ext>
                </a:extLst>
              </p:cNvPr>
              <p:cNvSpPr/>
              <p:nvPr/>
            </p:nvSpPr>
            <p:spPr>
              <a:xfrm rot="18900000">
                <a:off x="3604448" y="4714429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5" name="Group 304">
              <a:extLst>
                <a:ext uri="{FF2B5EF4-FFF2-40B4-BE49-F238E27FC236}">
                  <a16:creationId xmlns:a16="http://schemas.microsoft.com/office/drawing/2014/main" id="{4AED94B5-3296-96A0-71EC-F403EBF1A2A8}"/>
                </a:ext>
              </a:extLst>
            </p:cNvPr>
            <p:cNvGrpSpPr/>
            <p:nvPr/>
          </p:nvGrpSpPr>
          <p:grpSpPr>
            <a:xfrm>
              <a:off x="3484443" y="4702246"/>
              <a:ext cx="319087" cy="330200"/>
              <a:chOff x="3484443" y="4702246"/>
              <a:chExt cx="319087" cy="330200"/>
            </a:xfrm>
          </p:grpSpPr>
          <p:sp>
            <p:nvSpPr>
              <p:cNvPr id="84" name="Rectangle: Single Corner Snipped 83">
                <a:extLst>
                  <a:ext uri="{FF2B5EF4-FFF2-40B4-BE49-F238E27FC236}">
                    <a16:creationId xmlns:a16="http://schemas.microsoft.com/office/drawing/2014/main" id="{541B4B31-5D7B-BB6B-1C20-37554294F426}"/>
                  </a:ext>
                </a:extLst>
              </p:cNvPr>
              <p:cNvSpPr/>
              <p:nvPr/>
            </p:nvSpPr>
            <p:spPr>
              <a:xfrm rot="10800000" flipH="1">
                <a:off x="3484443" y="4702246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5" name="Isosceles Triangle 84">
                <a:extLst>
                  <a:ext uri="{FF2B5EF4-FFF2-40B4-BE49-F238E27FC236}">
                    <a16:creationId xmlns:a16="http://schemas.microsoft.com/office/drawing/2014/main" id="{CEA6748F-42ED-34D9-5D5E-963B5EDE4C39}"/>
                  </a:ext>
                </a:extLst>
              </p:cNvPr>
              <p:cNvSpPr/>
              <p:nvPr/>
            </p:nvSpPr>
            <p:spPr>
              <a:xfrm rot="18900000">
                <a:off x="3724568" y="4966352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4" name="Group 303">
              <a:extLst>
                <a:ext uri="{FF2B5EF4-FFF2-40B4-BE49-F238E27FC236}">
                  <a16:creationId xmlns:a16="http://schemas.microsoft.com/office/drawing/2014/main" id="{68C23829-4E3C-6365-1093-0B8C14FCF97F}"/>
                </a:ext>
              </a:extLst>
            </p:cNvPr>
            <p:cNvGrpSpPr/>
            <p:nvPr/>
          </p:nvGrpSpPr>
          <p:grpSpPr>
            <a:xfrm>
              <a:off x="8805520" y="4550298"/>
              <a:ext cx="319087" cy="330200"/>
              <a:chOff x="8805520" y="4550298"/>
              <a:chExt cx="319087" cy="330200"/>
            </a:xfrm>
          </p:grpSpPr>
          <p:sp>
            <p:nvSpPr>
              <p:cNvPr id="87" name="Rectangle: Single Corner Snipped 86">
                <a:extLst>
                  <a:ext uri="{FF2B5EF4-FFF2-40B4-BE49-F238E27FC236}">
                    <a16:creationId xmlns:a16="http://schemas.microsoft.com/office/drawing/2014/main" id="{87D2C4FE-093A-63FA-E2CA-FD5D0C1E8F4E}"/>
                  </a:ext>
                </a:extLst>
              </p:cNvPr>
              <p:cNvSpPr/>
              <p:nvPr/>
            </p:nvSpPr>
            <p:spPr>
              <a:xfrm rot="10800000" flipH="1">
                <a:off x="8805520" y="4550298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8" name="Isosceles Triangle 87">
                <a:extLst>
                  <a:ext uri="{FF2B5EF4-FFF2-40B4-BE49-F238E27FC236}">
                    <a16:creationId xmlns:a16="http://schemas.microsoft.com/office/drawing/2014/main" id="{230A3EBF-B150-C3B6-1C72-2D12182FB47E}"/>
                  </a:ext>
                </a:extLst>
              </p:cNvPr>
              <p:cNvSpPr/>
              <p:nvPr/>
            </p:nvSpPr>
            <p:spPr>
              <a:xfrm rot="18900000">
                <a:off x="9045645" y="4814404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3" name="Group 302">
              <a:extLst>
                <a:ext uri="{FF2B5EF4-FFF2-40B4-BE49-F238E27FC236}">
                  <a16:creationId xmlns:a16="http://schemas.microsoft.com/office/drawing/2014/main" id="{FD62421E-7ED9-FCB0-9A0B-8916EC9746C1}"/>
                </a:ext>
              </a:extLst>
            </p:cNvPr>
            <p:cNvGrpSpPr/>
            <p:nvPr/>
          </p:nvGrpSpPr>
          <p:grpSpPr>
            <a:xfrm>
              <a:off x="6211306" y="4510522"/>
              <a:ext cx="319087" cy="330200"/>
              <a:chOff x="6211306" y="4510522"/>
              <a:chExt cx="319087" cy="330200"/>
            </a:xfrm>
          </p:grpSpPr>
          <p:sp>
            <p:nvSpPr>
              <p:cNvPr id="90" name="Rectangle: Single Corner Snipped 89">
                <a:extLst>
                  <a:ext uri="{FF2B5EF4-FFF2-40B4-BE49-F238E27FC236}">
                    <a16:creationId xmlns:a16="http://schemas.microsoft.com/office/drawing/2014/main" id="{8179C08D-7E33-DB81-BA55-AA717D8FE0B9}"/>
                  </a:ext>
                </a:extLst>
              </p:cNvPr>
              <p:cNvSpPr/>
              <p:nvPr/>
            </p:nvSpPr>
            <p:spPr>
              <a:xfrm rot="10800000" flipH="1">
                <a:off x="6211306" y="4510522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1" name="Isosceles Triangle 90">
                <a:extLst>
                  <a:ext uri="{FF2B5EF4-FFF2-40B4-BE49-F238E27FC236}">
                    <a16:creationId xmlns:a16="http://schemas.microsoft.com/office/drawing/2014/main" id="{43D8F15C-B148-E7B8-E60F-7C6EA69E8EB8}"/>
                  </a:ext>
                </a:extLst>
              </p:cNvPr>
              <p:cNvSpPr/>
              <p:nvPr/>
            </p:nvSpPr>
            <p:spPr>
              <a:xfrm rot="18900000">
                <a:off x="6451431" y="4774628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2" name="Group 301">
              <a:extLst>
                <a:ext uri="{FF2B5EF4-FFF2-40B4-BE49-F238E27FC236}">
                  <a16:creationId xmlns:a16="http://schemas.microsoft.com/office/drawing/2014/main" id="{12691061-D20E-A5FD-1FA8-7651056C92A1}"/>
                </a:ext>
              </a:extLst>
            </p:cNvPr>
            <p:cNvGrpSpPr/>
            <p:nvPr/>
          </p:nvGrpSpPr>
          <p:grpSpPr>
            <a:xfrm>
              <a:off x="6000868" y="4743206"/>
              <a:ext cx="319087" cy="330200"/>
              <a:chOff x="6000868" y="4743206"/>
              <a:chExt cx="319087" cy="330200"/>
            </a:xfrm>
          </p:grpSpPr>
          <p:sp>
            <p:nvSpPr>
              <p:cNvPr id="93" name="Rectangle: Single Corner Snipped 92">
                <a:extLst>
                  <a:ext uri="{FF2B5EF4-FFF2-40B4-BE49-F238E27FC236}">
                    <a16:creationId xmlns:a16="http://schemas.microsoft.com/office/drawing/2014/main" id="{037AC732-9330-F160-C07F-F9E5992956DE}"/>
                  </a:ext>
                </a:extLst>
              </p:cNvPr>
              <p:cNvSpPr/>
              <p:nvPr/>
            </p:nvSpPr>
            <p:spPr>
              <a:xfrm rot="10800000" flipH="1">
                <a:off x="6000868" y="4743206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4" name="Isosceles Triangle 93">
                <a:extLst>
                  <a:ext uri="{FF2B5EF4-FFF2-40B4-BE49-F238E27FC236}">
                    <a16:creationId xmlns:a16="http://schemas.microsoft.com/office/drawing/2014/main" id="{CD98A3BB-2C2E-E00C-3769-EC88E4A37913}"/>
                  </a:ext>
                </a:extLst>
              </p:cNvPr>
              <p:cNvSpPr/>
              <p:nvPr/>
            </p:nvSpPr>
            <p:spPr>
              <a:xfrm rot="18900000">
                <a:off x="6240993" y="5007312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1" name="Group 300">
              <a:extLst>
                <a:ext uri="{FF2B5EF4-FFF2-40B4-BE49-F238E27FC236}">
                  <a16:creationId xmlns:a16="http://schemas.microsoft.com/office/drawing/2014/main" id="{7A3474E1-11C4-E9FD-2C48-75A18C885E1D}"/>
                </a:ext>
              </a:extLst>
            </p:cNvPr>
            <p:cNvGrpSpPr/>
            <p:nvPr/>
          </p:nvGrpSpPr>
          <p:grpSpPr>
            <a:xfrm>
              <a:off x="5374944" y="4822295"/>
              <a:ext cx="319087" cy="330200"/>
              <a:chOff x="5374944" y="4822295"/>
              <a:chExt cx="319087" cy="330200"/>
            </a:xfrm>
          </p:grpSpPr>
          <p:sp>
            <p:nvSpPr>
              <p:cNvPr id="96" name="Rectangle: Single Corner Snipped 95">
                <a:extLst>
                  <a:ext uri="{FF2B5EF4-FFF2-40B4-BE49-F238E27FC236}">
                    <a16:creationId xmlns:a16="http://schemas.microsoft.com/office/drawing/2014/main" id="{D75661FA-1DB1-6E10-F56D-6702E4F703B2}"/>
                  </a:ext>
                </a:extLst>
              </p:cNvPr>
              <p:cNvSpPr/>
              <p:nvPr/>
            </p:nvSpPr>
            <p:spPr>
              <a:xfrm rot="10800000" flipH="1">
                <a:off x="5374944" y="4822295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7" name="Isosceles Triangle 96">
                <a:extLst>
                  <a:ext uri="{FF2B5EF4-FFF2-40B4-BE49-F238E27FC236}">
                    <a16:creationId xmlns:a16="http://schemas.microsoft.com/office/drawing/2014/main" id="{0FB66566-6B44-D0E7-6385-9E4B225F9785}"/>
                  </a:ext>
                </a:extLst>
              </p:cNvPr>
              <p:cNvSpPr/>
              <p:nvPr/>
            </p:nvSpPr>
            <p:spPr>
              <a:xfrm rot="18900000">
                <a:off x="5615069" y="5086401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0" name="Group 299">
              <a:extLst>
                <a:ext uri="{FF2B5EF4-FFF2-40B4-BE49-F238E27FC236}">
                  <a16:creationId xmlns:a16="http://schemas.microsoft.com/office/drawing/2014/main" id="{9504D05D-F6C9-EFC4-B69D-3F8FBA5A8F0B}"/>
                </a:ext>
              </a:extLst>
            </p:cNvPr>
            <p:cNvGrpSpPr/>
            <p:nvPr/>
          </p:nvGrpSpPr>
          <p:grpSpPr>
            <a:xfrm>
              <a:off x="10242582" y="4656086"/>
              <a:ext cx="319087" cy="330200"/>
              <a:chOff x="10242582" y="4656086"/>
              <a:chExt cx="319087" cy="330200"/>
            </a:xfrm>
          </p:grpSpPr>
          <p:sp>
            <p:nvSpPr>
              <p:cNvPr id="99" name="Rectangle: Single Corner Snipped 98">
                <a:extLst>
                  <a:ext uri="{FF2B5EF4-FFF2-40B4-BE49-F238E27FC236}">
                    <a16:creationId xmlns:a16="http://schemas.microsoft.com/office/drawing/2014/main" id="{7E12DAD4-062B-289B-27E6-D8E64941AB3B}"/>
                  </a:ext>
                </a:extLst>
              </p:cNvPr>
              <p:cNvSpPr/>
              <p:nvPr/>
            </p:nvSpPr>
            <p:spPr>
              <a:xfrm rot="10800000" flipH="1">
                <a:off x="10242582" y="4656086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0" name="Isosceles Triangle 99">
                <a:extLst>
                  <a:ext uri="{FF2B5EF4-FFF2-40B4-BE49-F238E27FC236}">
                    <a16:creationId xmlns:a16="http://schemas.microsoft.com/office/drawing/2014/main" id="{04820A29-DA09-47D3-F220-952C1487A04C}"/>
                  </a:ext>
                </a:extLst>
              </p:cNvPr>
              <p:cNvSpPr/>
              <p:nvPr/>
            </p:nvSpPr>
            <p:spPr>
              <a:xfrm rot="18900000">
                <a:off x="10482707" y="4920192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7" name="Group 326">
              <a:extLst>
                <a:ext uri="{FF2B5EF4-FFF2-40B4-BE49-F238E27FC236}">
                  <a16:creationId xmlns:a16="http://schemas.microsoft.com/office/drawing/2014/main" id="{3A3CB86A-1FA5-4CFA-ABA3-B70BC0DE7FD4}"/>
                </a:ext>
              </a:extLst>
            </p:cNvPr>
            <p:cNvGrpSpPr/>
            <p:nvPr/>
          </p:nvGrpSpPr>
          <p:grpSpPr>
            <a:xfrm>
              <a:off x="5962466" y="3536841"/>
              <a:ext cx="319087" cy="330200"/>
              <a:chOff x="5962466" y="3536841"/>
              <a:chExt cx="319087" cy="330200"/>
            </a:xfrm>
          </p:grpSpPr>
          <p:sp>
            <p:nvSpPr>
              <p:cNvPr id="3" name="Rectangle: Single Corner Snipped 2">
                <a:extLst>
                  <a:ext uri="{FF2B5EF4-FFF2-40B4-BE49-F238E27FC236}">
                    <a16:creationId xmlns:a16="http://schemas.microsoft.com/office/drawing/2014/main" id="{CD5D6AB0-5CD2-4B90-B184-C66F8268AF71}"/>
                  </a:ext>
                </a:extLst>
              </p:cNvPr>
              <p:cNvSpPr/>
              <p:nvPr/>
            </p:nvSpPr>
            <p:spPr>
              <a:xfrm rot="10800000" flipH="1">
                <a:off x="5962466" y="3536841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" name="Isosceles Triangle 4">
                <a:extLst>
                  <a:ext uri="{FF2B5EF4-FFF2-40B4-BE49-F238E27FC236}">
                    <a16:creationId xmlns:a16="http://schemas.microsoft.com/office/drawing/2014/main" id="{74E03312-E904-6400-D94F-3AC4BBFD06B8}"/>
                  </a:ext>
                </a:extLst>
              </p:cNvPr>
              <p:cNvSpPr/>
              <p:nvPr/>
            </p:nvSpPr>
            <p:spPr>
              <a:xfrm rot="18900000">
                <a:off x="6202591" y="3800947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6" name="Group 325">
              <a:extLst>
                <a:ext uri="{FF2B5EF4-FFF2-40B4-BE49-F238E27FC236}">
                  <a16:creationId xmlns:a16="http://schemas.microsoft.com/office/drawing/2014/main" id="{E6FC2D69-B7AB-68F7-5260-7C3FE1D71B20}"/>
                </a:ext>
              </a:extLst>
            </p:cNvPr>
            <p:cNvGrpSpPr/>
            <p:nvPr/>
          </p:nvGrpSpPr>
          <p:grpSpPr>
            <a:xfrm>
              <a:off x="6239541" y="3891520"/>
              <a:ext cx="319087" cy="330200"/>
              <a:chOff x="6239541" y="3891520"/>
              <a:chExt cx="319087" cy="330200"/>
            </a:xfrm>
          </p:grpSpPr>
          <p:sp>
            <p:nvSpPr>
              <p:cNvPr id="7" name="Rectangle: Single Corner Snipped 6">
                <a:extLst>
                  <a:ext uri="{FF2B5EF4-FFF2-40B4-BE49-F238E27FC236}">
                    <a16:creationId xmlns:a16="http://schemas.microsoft.com/office/drawing/2014/main" id="{E7C6D8F4-5285-DDEB-0775-1E5A7FF38BA6}"/>
                  </a:ext>
                </a:extLst>
              </p:cNvPr>
              <p:cNvSpPr/>
              <p:nvPr/>
            </p:nvSpPr>
            <p:spPr>
              <a:xfrm rot="10800000" flipH="1">
                <a:off x="6239541" y="3891520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Isosceles Triangle 7">
                <a:extLst>
                  <a:ext uri="{FF2B5EF4-FFF2-40B4-BE49-F238E27FC236}">
                    <a16:creationId xmlns:a16="http://schemas.microsoft.com/office/drawing/2014/main" id="{2C8E5591-6912-39E7-6C71-003448D551D8}"/>
                  </a:ext>
                </a:extLst>
              </p:cNvPr>
              <p:cNvSpPr/>
              <p:nvPr/>
            </p:nvSpPr>
            <p:spPr>
              <a:xfrm rot="18900000">
                <a:off x="6479666" y="4155626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5" name="Group 324">
              <a:extLst>
                <a:ext uri="{FF2B5EF4-FFF2-40B4-BE49-F238E27FC236}">
                  <a16:creationId xmlns:a16="http://schemas.microsoft.com/office/drawing/2014/main" id="{821578A6-097B-3C15-E617-422519FAE575}"/>
                </a:ext>
              </a:extLst>
            </p:cNvPr>
            <p:cNvGrpSpPr/>
            <p:nvPr/>
          </p:nvGrpSpPr>
          <p:grpSpPr>
            <a:xfrm>
              <a:off x="7116031" y="3603536"/>
              <a:ext cx="319087" cy="330200"/>
              <a:chOff x="7116031" y="3603536"/>
              <a:chExt cx="319087" cy="330200"/>
            </a:xfrm>
          </p:grpSpPr>
          <p:sp>
            <p:nvSpPr>
              <p:cNvPr id="10" name="Rectangle: Single Corner Snipped 9">
                <a:extLst>
                  <a:ext uri="{FF2B5EF4-FFF2-40B4-BE49-F238E27FC236}">
                    <a16:creationId xmlns:a16="http://schemas.microsoft.com/office/drawing/2014/main" id="{AD140F03-63C0-917C-8B2F-0C6216817808}"/>
                  </a:ext>
                </a:extLst>
              </p:cNvPr>
              <p:cNvSpPr/>
              <p:nvPr/>
            </p:nvSpPr>
            <p:spPr>
              <a:xfrm rot="10800000" flipH="1">
                <a:off x="7116031" y="3603536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" name="Isosceles Triangle 10">
                <a:extLst>
                  <a:ext uri="{FF2B5EF4-FFF2-40B4-BE49-F238E27FC236}">
                    <a16:creationId xmlns:a16="http://schemas.microsoft.com/office/drawing/2014/main" id="{63D2121E-804B-80EA-FC71-3EE31780522D}"/>
                  </a:ext>
                </a:extLst>
              </p:cNvPr>
              <p:cNvSpPr/>
              <p:nvPr/>
            </p:nvSpPr>
            <p:spPr>
              <a:xfrm rot="18900000">
                <a:off x="7356156" y="3867642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4" name="Group 323">
              <a:extLst>
                <a:ext uri="{FF2B5EF4-FFF2-40B4-BE49-F238E27FC236}">
                  <a16:creationId xmlns:a16="http://schemas.microsoft.com/office/drawing/2014/main" id="{982B8F44-5400-CF7C-DBB8-C8EDFF304C14}"/>
                </a:ext>
              </a:extLst>
            </p:cNvPr>
            <p:cNvGrpSpPr/>
            <p:nvPr/>
          </p:nvGrpSpPr>
          <p:grpSpPr>
            <a:xfrm>
              <a:off x="6905593" y="3836220"/>
              <a:ext cx="319087" cy="330200"/>
              <a:chOff x="6905593" y="3836220"/>
              <a:chExt cx="319087" cy="330200"/>
            </a:xfrm>
          </p:grpSpPr>
          <p:sp>
            <p:nvSpPr>
              <p:cNvPr id="13" name="Rectangle: Single Corner Snipped 12">
                <a:extLst>
                  <a:ext uri="{FF2B5EF4-FFF2-40B4-BE49-F238E27FC236}">
                    <a16:creationId xmlns:a16="http://schemas.microsoft.com/office/drawing/2014/main" id="{618A141C-CB86-3D2C-61BA-CC1BD0C535DE}"/>
                  </a:ext>
                </a:extLst>
              </p:cNvPr>
              <p:cNvSpPr/>
              <p:nvPr/>
            </p:nvSpPr>
            <p:spPr>
              <a:xfrm rot="10800000" flipH="1">
                <a:off x="6905593" y="3836220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Isosceles Triangle 13">
                <a:extLst>
                  <a:ext uri="{FF2B5EF4-FFF2-40B4-BE49-F238E27FC236}">
                    <a16:creationId xmlns:a16="http://schemas.microsoft.com/office/drawing/2014/main" id="{FE9AEBD8-773A-CAA0-D74C-0A6E6D16EAD4}"/>
                  </a:ext>
                </a:extLst>
              </p:cNvPr>
              <p:cNvSpPr/>
              <p:nvPr/>
            </p:nvSpPr>
            <p:spPr>
              <a:xfrm rot="18900000">
                <a:off x="7145718" y="4100326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3" name="Group 322">
              <a:extLst>
                <a:ext uri="{FF2B5EF4-FFF2-40B4-BE49-F238E27FC236}">
                  <a16:creationId xmlns:a16="http://schemas.microsoft.com/office/drawing/2014/main" id="{677B975B-F76F-970B-9C32-61AB1CEFFC9A}"/>
                </a:ext>
              </a:extLst>
            </p:cNvPr>
            <p:cNvGrpSpPr/>
            <p:nvPr/>
          </p:nvGrpSpPr>
          <p:grpSpPr>
            <a:xfrm>
              <a:off x="6804625" y="3560582"/>
              <a:ext cx="319087" cy="330200"/>
              <a:chOff x="6804625" y="3560582"/>
              <a:chExt cx="319087" cy="330200"/>
            </a:xfrm>
          </p:grpSpPr>
          <p:sp>
            <p:nvSpPr>
              <p:cNvPr id="16" name="Rectangle: Single Corner Snipped 15">
                <a:extLst>
                  <a:ext uri="{FF2B5EF4-FFF2-40B4-BE49-F238E27FC236}">
                    <a16:creationId xmlns:a16="http://schemas.microsoft.com/office/drawing/2014/main" id="{40C48A96-BBC2-27F8-18AA-88B2CBFB8B06}"/>
                  </a:ext>
                </a:extLst>
              </p:cNvPr>
              <p:cNvSpPr/>
              <p:nvPr/>
            </p:nvSpPr>
            <p:spPr>
              <a:xfrm rot="10800000" flipH="1">
                <a:off x="6804625" y="3560582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Isosceles Triangle 16">
                <a:extLst>
                  <a:ext uri="{FF2B5EF4-FFF2-40B4-BE49-F238E27FC236}">
                    <a16:creationId xmlns:a16="http://schemas.microsoft.com/office/drawing/2014/main" id="{C1D3032C-7C54-57A8-7629-ED2037BBCFB0}"/>
                  </a:ext>
                </a:extLst>
              </p:cNvPr>
              <p:cNvSpPr/>
              <p:nvPr/>
            </p:nvSpPr>
            <p:spPr>
              <a:xfrm rot="18900000">
                <a:off x="7044750" y="3824688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2" name="Group 321">
              <a:extLst>
                <a:ext uri="{FF2B5EF4-FFF2-40B4-BE49-F238E27FC236}">
                  <a16:creationId xmlns:a16="http://schemas.microsoft.com/office/drawing/2014/main" id="{3B2EA4F3-E1E6-E7A8-D2E2-4C1CD3360E2A}"/>
                </a:ext>
              </a:extLst>
            </p:cNvPr>
            <p:cNvGrpSpPr/>
            <p:nvPr/>
          </p:nvGrpSpPr>
          <p:grpSpPr>
            <a:xfrm>
              <a:off x="6293514" y="4818560"/>
              <a:ext cx="319087" cy="330200"/>
              <a:chOff x="6293514" y="4818560"/>
              <a:chExt cx="319087" cy="330200"/>
            </a:xfrm>
          </p:grpSpPr>
          <p:sp>
            <p:nvSpPr>
              <p:cNvPr id="19" name="Rectangle: Single Corner Snipped 18">
                <a:extLst>
                  <a:ext uri="{FF2B5EF4-FFF2-40B4-BE49-F238E27FC236}">
                    <a16:creationId xmlns:a16="http://schemas.microsoft.com/office/drawing/2014/main" id="{66809E1D-B707-F56C-84A9-84D308E54ECA}"/>
                  </a:ext>
                </a:extLst>
              </p:cNvPr>
              <p:cNvSpPr/>
              <p:nvPr/>
            </p:nvSpPr>
            <p:spPr>
              <a:xfrm rot="10800000" flipH="1">
                <a:off x="6293514" y="4818560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Isosceles Triangle 19">
                <a:extLst>
                  <a:ext uri="{FF2B5EF4-FFF2-40B4-BE49-F238E27FC236}">
                    <a16:creationId xmlns:a16="http://schemas.microsoft.com/office/drawing/2014/main" id="{2CCC5726-3B18-BC5B-DCEF-17AB3EEBBA04}"/>
                  </a:ext>
                </a:extLst>
              </p:cNvPr>
              <p:cNvSpPr/>
              <p:nvPr/>
            </p:nvSpPr>
            <p:spPr>
              <a:xfrm rot="18900000">
                <a:off x="6533639" y="5082666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1" name="Group 320">
              <a:extLst>
                <a:ext uri="{FF2B5EF4-FFF2-40B4-BE49-F238E27FC236}">
                  <a16:creationId xmlns:a16="http://schemas.microsoft.com/office/drawing/2014/main" id="{63F08751-B321-2DCA-D22B-EE1519DA50F5}"/>
                </a:ext>
              </a:extLst>
            </p:cNvPr>
            <p:cNvGrpSpPr/>
            <p:nvPr/>
          </p:nvGrpSpPr>
          <p:grpSpPr>
            <a:xfrm>
              <a:off x="6051007" y="4528049"/>
              <a:ext cx="319087" cy="330200"/>
              <a:chOff x="6051007" y="4528049"/>
              <a:chExt cx="319087" cy="330200"/>
            </a:xfrm>
          </p:grpSpPr>
          <p:sp>
            <p:nvSpPr>
              <p:cNvPr id="22" name="Rectangle: Single Corner Snipped 21">
                <a:extLst>
                  <a:ext uri="{FF2B5EF4-FFF2-40B4-BE49-F238E27FC236}">
                    <a16:creationId xmlns:a16="http://schemas.microsoft.com/office/drawing/2014/main" id="{182F7D34-8788-DD34-A65D-EAD5FDA4FE4E}"/>
                  </a:ext>
                </a:extLst>
              </p:cNvPr>
              <p:cNvSpPr/>
              <p:nvPr/>
            </p:nvSpPr>
            <p:spPr>
              <a:xfrm rot="10800000" flipH="1">
                <a:off x="6051007" y="4528049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Isosceles Triangle 22">
                <a:extLst>
                  <a:ext uri="{FF2B5EF4-FFF2-40B4-BE49-F238E27FC236}">
                    <a16:creationId xmlns:a16="http://schemas.microsoft.com/office/drawing/2014/main" id="{56420380-2CE1-990D-1754-40CFCB2A64B0}"/>
                  </a:ext>
                </a:extLst>
              </p:cNvPr>
              <p:cNvSpPr/>
              <p:nvPr/>
            </p:nvSpPr>
            <p:spPr>
              <a:xfrm rot="18900000">
                <a:off x="6291132" y="4792155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4" name="Rectangle: Single Corner Snipped 23">
              <a:extLst>
                <a:ext uri="{FF2B5EF4-FFF2-40B4-BE49-F238E27FC236}">
                  <a16:creationId xmlns:a16="http://schemas.microsoft.com/office/drawing/2014/main" id="{C9908B6C-ABAF-0A46-4BDF-A5814FDDA1C6}"/>
                </a:ext>
              </a:extLst>
            </p:cNvPr>
            <p:cNvSpPr/>
            <p:nvPr/>
          </p:nvSpPr>
          <p:spPr>
            <a:xfrm rot="10800000" flipH="1">
              <a:off x="7861906" y="4406184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20" name="Group 319">
              <a:extLst>
                <a:ext uri="{FF2B5EF4-FFF2-40B4-BE49-F238E27FC236}">
                  <a16:creationId xmlns:a16="http://schemas.microsoft.com/office/drawing/2014/main" id="{E477B12D-034B-7D5B-36C5-57521C788347}"/>
                </a:ext>
              </a:extLst>
            </p:cNvPr>
            <p:cNvGrpSpPr/>
            <p:nvPr/>
          </p:nvGrpSpPr>
          <p:grpSpPr>
            <a:xfrm>
              <a:off x="8246193" y="4581396"/>
              <a:ext cx="319087" cy="330200"/>
              <a:chOff x="8246193" y="4581396"/>
              <a:chExt cx="319087" cy="330200"/>
            </a:xfrm>
          </p:grpSpPr>
          <p:sp>
            <p:nvSpPr>
              <p:cNvPr id="26" name="Rectangle: Single Corner Snipped 25">
                <a:extLst>
                  <a:ext uri="{FF2B5EF4-FFF2-40B4-BE49-F238E27FC236}">
                    <a16:creationId xmlns:a16="http://schemas.microsoft.com/office/drawing/2014/main" id="{B3732385-302B-DB14-D8FA-D7389E0DA8A6}"/>
                  </a:ext>
                </a:extLst>
              </p:cNvPr>
              <p:cNvSpPr/>
              <p:nvPr/>
            </p:nvSpPr>
            <p:spPr>
              <a:xfrm rot="10800000" flipH="1">
                <a:off x="8246193" y="4581396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Isosceles Triangle 26">
                <a:extLst>
                  <a:ext uri="{FF2B5EF4-FFF2-40B4-BE49-F238E27FC236}">
                    <a16:creationId xmlns:a16="http://schemas.microsoft.com/office/drawing/2014/main" id="{2CC4EDBD-2A36-CADA-A6CB-73E78E3B937B}"/>
                  </a:ext>
                </a:extLst>
              </p:cNvPr>
              <p:cNvSpPr/>
              <p:nvPr/>
            </p:nvSpPr>
            <p:spPr>
              <a:xfrm rot="18900000">
                <a:off x="8486318" y="4845502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9" name="Group 318">
              <a:extLst>
                <a:ext uri="{FF2B5EF4-FFF2-40B4-BE49-F238E27FC236}">
                  <a16:creationId xmlns:a16="http://schemas.microsoft.com/office/drawing/2014/main" id="{0FAEE7A5-F616-9B71-3ED2-F4EC605C32F2}"/>
                </a:ext>
              </a:extLst>
            </p:cNvPr>
            <p:cNvGrpSpPr/>
            <p:nvPr/>
          </p:nvGrpSpPr>
          <p:grpSpPr>
            <a:xfrm>
              <a:off x="7806986" y="4793598"/>
              <a:ext cx="319087" cy="330200"/>
              <a:chOff x="7806986" y="4793598"/>
              <a:chExt cx="319087" cy="330200"/>
            </a:xfrm>
          </p:grpSpPr>
          <p:sp>
            <p:nvSpPr>
              <p:cNvPr id="29" name="Rectangle: Single Corner Snipped 28">
                <a:extLst>
                  <a:ext uri="{FF2B5EF4-FFF2-40B4-BE49-F238E27FC236}">
                    <a16:creationId xmlns:a16="http://schemas.microsoft.com/office/drawing/2014/main" id="{C790A6AA-9C63-24C1-C94C-E1854D416EB1}"/>
                  </a:ext>
                </a:extLst>
              </p:cNvPr>
              <p:cNvSpPr/>
              <p:nvPr/>
            </p:nvSpPr>
            <p:spPr>
              <a:xfrm rot="10800000" flipH="1">
                <a:off x="7806986" y="4793598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Isosceles Triangle 29">
                <a:extLst>
                  <a:ext uri="{FF2B5EF4-FFF2-40B4-BE49-F238E27FC236}">
                    <a16:creationId xmlns:a16="http://schemas.microsoft.com/office/drawing/2014/main" id="{BB6795A5-2451-D970-E059-29176DF9B0D6}"/>
                  </a:ext>
                </a:extLst>
              </p:cNvPr>
              <p:cNvSpPr/>
              <p:nvPr/>
            </p:nvSpPr>
            <p:spPr>
              <a:xfrm rot="18900000">
                <a:off x="8047111" y="5057704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" name="Rectangle: Single Corner Snipped 30">
              <a:extLst>
                <a:ext uri="{FF2B5EF4-FFF2-40B4-BE49-F238E27FC236}">
                  <a16:creationId xmlns:a16="http://schemas.microsoft.com/office/drawing/2014/main" id="{A6372EAF-4AF1-063A-2856-B28B77054769}"/>
                </a:ext>
              </a:extLst>
            </p:cNvPr>
            <p:cNvSpPr/>
            <p:nvPr/>
          </p:nvSpPr>
          <p:spPr>
            <a:xfrm rot="10800000" flipH="1">
              <a:off x="9019949" y="4406184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18" name="Group 317">
              <a:extLst>
                <a:ext uri="{FF2B5EF4-FFF2-40B4-BE49-F238E27FC236}">
                  <a16:creationId xmlns:a16="http://schemas.microsoft.com/office/drawing/2014/main" id="{BD7E36DD-3CE2-468F-B692-62A81D9E6C54}"/>
                </a:ext>
              </a:extLst>
            </p:cNvPr>
            <p:cNvGrpSpPr/>
            <p:nvPr/>
          </p:nvGrpSpPr>
          <p:grpSpPr>
            <a:xfrm>
              <a:off x="9438319" y="4623991"/>
              <a:ext cx="319087" cy="330200"/>
              <a:chOff x="9438319" y="4623991"/>
              <a:chExt cx="319087" cy="330200"/>
            </a:xfrm>
          </p:grpSpPr>
          <p:sp>
            <p:nvSpPr>
              <p:cNvPr id="33" name="Rectangle: Single Corner Snipped 32">
                <a:extLst>
                  <a:ext uri="{FF2B5EF4-FFF2-40B4-BE49-F238E27FC236}">
                    <a16:creationId xmlns:a16="http://schemas.microsoft.com/office/drawing/2014/main" id="{E7DEB590-217A-56EC-FD3E-2AE0B727C6F9}"/>
                  </a:ext>
                </a:extLst>
              </p:cNvPr>
              <p:cNvSpPr/>
              <p:nvPr/>
            </p:nvSpPr>
            <p:spPr>
              <a:xfrm rot="10800000" flipH="1">
                <a:off x="9438319" y="4623991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4" name="Isosceles Triangle 33">
                <a:extLst>
                  <a:ext uri="{FF2B5EF4-FFF2-40B4-BE49-F238E27FC236}">
                    <a16:creationId xmlns:a16="http://schemas.microsoft.com/office/drawing/2014/main" id="{FE928EFB-E23B-DB64-A45C-8B02055FC0EB}"/>
                  </a:ext>
                </a:extLst>
              </p:cNvPr>
              <p:cNvSpPr/>
              <p:nvPr/>
            </p:nvSpPr>
            <p:spPr>
              <a:xfrm rot="18900000">
                <a:off x="9678444" y="4888097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7" name="Group 316">
              <a:extLst>
                <a:ext uri="{FF2B5EF4-FFF2-40B4-BE49-F238E27FC236}">
                  <a16:creationId xmlns:a16="http://schemas.microsoft.com/office/drawing/2014/main" id="{9596E221-EA4B-2ECC-E563-7ECB3F6B5062}"/>
                </a:ext>
              </a:extLst>
            </p:cNvPr>
            <p:cNvGrpSpPr/>
            <p:nvPr/>
          </p:nvGrpSpPr>
          <p:grpSpPr>
            <a:xfrm>
              <a:off x="9038536" y="4784125"/>
              <a:ext cx="319087" cy="330200"/>
              <a:chOff x="9038536" y="4784125"/>
              <a:chExt cx="319087" cy="330200"/>
            </a:xfrm>
          </p:grpSpPr>
          <p:sp>
            <p:nvSpPr>
              <p:cNvPr id="36" name="Rectangle: Single Corner Snipped 35">
                <a:extLst>
                  <a:ext uri="{FF2B5EF4-FFF2-40B4-BE49-F238E27FC236}">
                    <a16:creationId xmlns:a16="http://schemas.microsoft.com/office/drawing/2014/main" id="{D6EBCA3E-00AB-01AE-67B8-C0883153F18C}"/>
                  </a:ext>
                </a:extLst>
              </p:cNvPr>
              <p:cNvSpPr/>
              <p:nvPr/>
            </p:nvSpPr>
            <p:spPr>
              <a:xfrm rot="10800000" flipH="1">
                <a:off x="9038536" y="4784125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" name="Isosceles Triangle 36">
                <a:extLst>
                  <a:ext uri="{FF2B5EF4-FFF2-40B4-BE49-F238E27FC236}">
                    <a16:creationId xmlns:a16="http://schemas.microsoft.com/office/drawing/2014/main" id="{FB2F4595-2C33-BB0D-4A27-38A3C26BDA16}"/>
                  </a:ext>
                </a:extLst>
              </p:cNvPr>
              <p:cNvSpPr/>
              <p:nvPr/>
            </p:nvSpPr>
            <p:spPr>
              <a:xfrm rot="18900000">
                <a:off x="9278661" y="5048231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6" name="Group 315">
              <a:extLst>
                <a:ext uri="{FF2B5EF4-FFF2-40B4-BE49-F238E27FC236}">
                  <a16:creationId xmlns:a16="http://schemas.microsoft.com/office/drawing/2014/main" id="{075E859B-6F10-F246-2F2C-E40A751E72E4}"/>
                </a:ext>
              </a:extLst>
            </p:cNvPr>
            <p:cNvGrpSpPr/>
            <p:nvPr/>
          </p:nvGrpSpPr>
          <p:grpSpPr>
            <a:xfrm>
              <a:off x="4324216" y="4488603"/>
              <a:ext cx="319087" cy="330200"/>
              <a:chOff x="4324216" y="4488603"/>
              <a:chExt cx="319087" cy="330200"/>
            </a:xfrm>
          </p:grpSpPr>
          <p:sp>
            <p:nvSpPr>
              <p:cNvPr id="39" name="Rectangle: Single Corner Snipped 38">
                <a:extLst>
                  <a:ext uri="{FF2B5EF4-FFF2-40B4-BE49-F238E27FC236}">
                    <a16:creationId xmlns:a16="http://schemas.microsoft.com/office/drawing/2014/main" id="{91B0172A-B7AC-2B10-3549-C23DF1F87018}"/>
                  </a:ext>
                </a:extLst>
              </p:cNvPr>
              <p:cNvSpPr/>
              <p:nvPr/>
            </p:nvSpPr>
            <p:spPr>
              <a:xfrm rot="10800000" flipH="1">
                <a:off x="4324216" y="4488603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0" name="Isosceles Triangle 39">
                <a:extLst>
                  <a:ext uri="{FF2B5EF4-FFF2-40B4-BE49-F238E27FC236}">
                    <a16:creationId xmlns:a16="http://schemas.microsoft.com/office/drawing/2014/main" id="{D85BDBA4-8C02-1FFD-928B-3036E67A6285}"/>
                  </a:ext>
                </a:extLst>
              </p:cNvPr>
              <p:cNvSpPr/>
              <p:nvPr/>
            </p:nvSpPr>
            <p:spPr>
              <a:xfrm rot="18900000">
                <a:off x="4564341" y="4752709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5" name="Group 314">
              <a:extLst>
                <a:ext uri="{FF2B5EF4-FFF2-40B4-BE49-F238E27FC236}">
                  <a16:creationId xmlns:a16="http://schemas.microsoft.com/office/drawing/2014/main" id="{9E4E36DE-CA6A-DD57-3BF0-F1FA15949B12}"/>
                </a:ext>
              </a:extLst>
            </p:cNvPr>
            <p:cNvGrpSpPr/>
            <p:nvPr/>
          </p:nvGrpSpPr>
          <p:grpSpPr>
            <a:xfrm>
              <a:off x="9271551" y="4492095"/>
              <a:ext cx="319087" cy="330200"/>
              <a:chOff x="9271551" y="4492095"/>
              <a:chExt cx="319087" cy="330200"/>
            </a:xfrm>
          </p:grpSpPr>
          <p:sp>
            <p:nvSpPr>
              <p:cNvPr id="44" name="Rectangle: Single Corner Snipped 43">
                <a:extLst>
                  <a:ext uri="{FF2B5EF4-FFF2-40B4-BE49-F238E27FC236}">
                    <a16:creationId xmlns:a16="http://schemas.microsoft.com/office/drawing/2014/main" id="{3CB56868-1D78-9663-3C21-94378DF338B0}"/>
                  </a:ext>
                </a:extLst>
              </p:cNvPr>
              <p:cNvSpPr/>
              <p:nvPr/>
            </p:nvSpPr>
            <p:spPr>
              <a:xfrm rot="10800000" flipH="1">
                <a:off x="9271551" y="4492095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4" name="Isosceles Triangle 103">
                <a:extLst>
                  <a:ext uri="{FF2B5EF4-FFF2-40B4-BE49-F238E27FC236}">
                    <a16:creationId xmlns:a16="http://schemas.microsoft.com/office/drawing/2014/main" id="{10D40F12-8AF2-0282-1A3F-C8C5CFE35075}"/>
                  </a:ext>
                </a:extLst>
              </p:cNvPr>
              <p:cNvSpPr/>
              <p:nvPr/>
            </p:nvSpPr>
            <p:spPr>
              <a:xfrm rot="18900000">
                <a:off x="9511676" y="4756201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9" name="Group 298">
              <a:extLst>
                <a:ext uri="{FF2B5EF4-FFF2-40B4-BE49-F238E27FC236}">
                  <a16:creationId xmlns:a16="http://schemas.microsoft.com/office/drawing/2014/main" id="{B04C6107-AEBF-5321-8258-C5E7319A0920}"/>
                </a:ext>
              </a:extLst>
            </p:cNvPr>
            <p:cNvGrpSpPr/>
            <p:nvPr/>
          </p:nvGrpSpPr>
          <p:grpSpPr>
            <a:xfrm>
              <a:off x="4518053" y="4803299"/>
              <a:ext cx="319087" cy="330200"/>
              <a:chOff x="4518053" y="4803299"/>
              <a:chExt cx="319087" cy="330200"/>
            </a:xfrm>
          </p:grpSpPr>
          <p:sp>
            <p:nvSpPr>
              <p:cNvPr id="106" name="Rectangle: Single Corner Snipped 105">
                <a:extLst>
                  <a:ext uri="{FF2B5EF4-FFF2-40B4-BE49-F238E27FC236}">
                    <a16:creationId xmlns:a16="http://schemas.microsoft.com/office/drawing/2014/main" id="{204D55AE-8FB5-B21F-5D0F-78B7D72F5E23}"/>
                  </a:ext>
                </a:extLst>
              </p:cNvPr>
              <p:cNvSpPr/>
              <p:nvPr/>
            </p:nvSpPr>
            <p:spPr>
              <a:xfrm rot="10800000" flipH="1">
                <a:off x="4518053" y="4803299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07" name="Isosceles Triangle 106">
                <a:extLst>
                  <a:ext uri="{FF2B5EF4-FFF2-40B4-BE49-F238E27FC236}">
                    <a16:creationId xmlns:a16="http://schemas.microsoft.com/office/drawing/2014/main" id="{C6387039-6618-6A90-AE83-C6D5E9766CAA}"/>
                  </a:ext>
                </a:extLst>
              </p:cNvPr>
              <p:cNvSpPr/>
              <p:nvPr/>
            </p:nvSpPr>
            <p:spPr>
              <a:xfrm rot="18900000">
                <a:off x="4758178" y="5067405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8" name="Group 297">
              <a:extLst>
                <a:ext uri="{FF2B5EF4-FFF2-40B4-BE49-F238E27FC236}">
                  <a16:creationId xmlns:a16="http://schemas.microsoft.com/office/drawing/2014/main" id="{8C9C6498-E408-C48D-FF95-6570F30A3EA4}"/>
                </a:ext>
              </a:extLst>
            </p:cNvPr>
            <p:cNvGrpSpPr/>
            <p:nvPr/>
          </p:nvGrpSpPr>
          <p:grpSpPr>
            <a:xfrm>
              <a:off x="4568192" y="4588142"/>
              <a:ext cx="319087" cy="330200"/>
              <a:chOff x="4568192" y="4588142"/>
              <a:chExt cx="319087" cy="330200"/>
            </a:xfrm>
          </p:grpSpPr>
          <p:sp>
            <p:nvSpPr>
              <p:cNvPr id="109" name="Rectangle: Single Corner Snipped 108">
                <a:extLst>
                  <a:ext uri="{FF2B5EF4-FFF2-40B4-BE49-F238E27FC236}">
                    <a16:creationId xmlns:a16="http://schemas.microsoft.com/office/drawing/2014/main" id="{52789547-1176-96BC-4511-216AFD5591C0}"/>
                  </a:ext>
                </a:extLst>
              </p:cNvPr>
              <p:cNvSpPr/>
              <p:nvPr/>
            </p:nvSpPr>
            <p:spPr>
              <a:xfrm rot="10800000" flipH="1">
                <a:off x="4568192" y="4588142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0" name="Isosceles Triangle 109">
                <a:extLst>
                  <a:ext uri="{FF2B5EF4-FFF2-40B4-BE49-F238E27FC236}">
                    <a16:creationId xmlns:a16="http://schemas.microsoft.com/office/drawing/2014/main" id="{F031710A-496F-DC00-302F-4B15F09BF4D7}"/>
                  </a:ext>
                </a:extLst>
              </p:cNvPr>
              <p:cNvSpPr/>
              <p:nvPr/>
            </p:nvSpPr>
            <p:spPr>
              <a:xfrm rot="18900000">
                <a:off x="4808317" y="4852248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1" name="Rectangle: Single Corner Snipped 110">
              <a:extLst>
                <a:ext uri="{FF2B5EF4-FFF2-40B4-BE49-F238E27FC236}">
                  <a16:creationId xmlns:a16="http://schemas.microsoft.com/office/drawing/2014/main" id="{4DAF17B9-06B0-350F-9501-DB7D56AFFC1B}"/>
                </a:ext>
              </a:extLst>
            </p:cNvPr>
            <p:cNvSpPr/>
            <p:nvPr/>
          </p:nvSpPr>
          <p:spPr>
            <a:xfrm rot="10800000" flipH="1">
              <a:off x="4346539" y="4713693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97" name="Group 296">
              <a:extLst>
                <a:ext uri="{FF2B5EF4-FFF2-40B4-BE49-F238E27FC236}">
                  <a16:creationId xmlns:a16="http://schemas.microsoft.com/office/drawing/2014/main" id="{9A90E92E-D373-E85B-B85D-B78347F282A7}"/>
                </a:ext>
              </a:extLst>
            </p:cNvPr>
            <p:cNvGrpSpPr/>
            <p:nvPr/>
          </p:nvGrpSpPr>
          <p:grpSpPr>
            <a:xfrm>
              <a:off x="4422187" y="2950823"/>
              <a:ext cx="319087" cy="330200"/>
              <a:chOff x="4422187" y="2950823"/>
              <a:chExt cx="319087" cy="330200"/>
            </a:xfrm>
          </p:grpSpPr>
          <p:sp>
            <p:nvSpPr>
              <p:cNvPr id="113" name="Rectangle: Single Corner Snipped 112">
                <a:extLst>
                  <a:ext uri="{FF2B5EF4-FFF2-40B4-BE49-F238E27FC236}">
                    <a16:creationId xmlns:a16="http://schemas.microsoft.com/office/drawing/2014/main" id="{BA4C7428-5EDF-8483-793C-216C5B58C5CF}"/>
                  </a:ext>
                </a:extLst>
              </p:cNvPr>
              <p:cNvSpPr/>
              <p:nvPr/>
            </p:nvSpPr>
            <p:spPr>
              <a:xfrm rot="10800000" flipH="1">
                <a:off x="4422187" y="2950823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4" name="Isosceles Triangle 113">
                <a:extLst>
                  <a:ext uri="{FF2B5EF4-FFF2-40B4-BE49-F238E27FC236}">
                    <a16:creationId xmlns:a16="http://schemas.microsoft.com/office/drawing/2014/main" id="{EC7B2C17-5AA0-3732-041A-55BAD636BD94}"/>
                  </a:ext>
                </a:extLst>
              </p:cNvPr>
              <p:cNvSpPr/>
              <p:nvPr/>
            </p:nvSpPr>
            <p:spPr>
              <a:xfrm rot="18900000">
                <a:off x="4662312" y="3214929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6" name="Group 295">
              <a:extLst>
                <a:ext uri="{FF2B5EF4-FFF2-40B4-BE49-F238E27FC236}">
                  <a16:creationId xmlns:a16="http://schemas.microsoft.com/office/drawing/2014/main" id="{5295471B-0ED7-7A36-8F8F-ADC24BD1A0A3}"/>
                </a:ext>
              </a:extLst>
            </p:cNvPr>
            <p:cNvGrpSpPr/>
            <p:nvPr/>
          </p:nvGrpSpPr>
          <p:grpSpPr>
            <a:xfrm>
              <a:off x="5171820" y="2726054"/>
              <a:ext cx="319087" cy="330200"/>
              <a:chOff x="5171820" y="2726054"/>
              <a:chExt cx="319087" cy="330200"/>
            </a:xfrm>
          </p:grpSpPr>
          <p:sp>
            <p:nvSpPr>
              <p:cNvPr id="116" name="Rectangle: Single Corner Snipped 115">
                <a:extLst>
                  <a:ext uri="{FF2B5EF4-FFF2-40B4-BE49-F238E27FC236}">
                    <a16:creationId xmlns:a16="http://schemas.microsoft.com/office/drawing/2014/main" id="{B4804A6A-E34C-F7C9-5CB3-3D5402E166CB}"/>
                  </a:ext>
                </a:extLst>
              </p:cNvPr>
              <p:cNvSpPr/>
              <p:nvPr/>
            </p:nvSpPr>
            <p:spPr>
              <a:xfrm rot="10800000" flipH="1">
                <a:off x="5171820" y="2726054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17" name="Isosceles Triangle 116">
                <a:extLst>
                  <a:ext uri="{FF2B5EF4-FFF2-40B4-BE49-F238E27FC236}">
                    <a16:creationId xmlns:a16="http://schemas.microsoft.com/office/drawing/2014/main" id="{E4122E1B-87F5-4DF4-615B-5C561D7619CA}"/>
                  </a:ext>
                </a:extLst>
              </p:cNvPr>
              <p:cNvSpPr/>
              <p:nvPr/>
            </p:nvSpPr>
            <p:spPr>
              <a:xfrm rot="18900000">
                <a:off x="5411945" y="2990160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5" name="Group 294">
              <a:extLst>
                <a:ext uri="{FF2B5EF4-FFF2-40B4-BE49-F238E27FC236}">
                  <a16:creationId xmlns:a16="http://schemas.microsoft.com/office/drawing/2014/main" id="{027C3DBE-3B17-7802-6C72-C665ED54BF25}"/>
                </a:ext>
              </a:extLst>
            </p:cNvPr>
            <p:cNvGrpSpPr/>
            <p:nvPr/>
          </p:nvGrpSpPr>
          <p:grpSpPr>
            <a:xfrm>
              <a:off x="5936456" y="2594174"/>
              <a:ext cx="319087" cy="330200"/>
              <a:chOff x="5936456" y="2594174"/>
              <a:chExt cx="319087" cy="330200"/>
            </a:xfrm>
          </p:grpSpPr>
          <p:sp>
            <p:nvSpPr>
              <p:cNvPr id="119" name="Rectangle: Single Corner Snipped 118">
                <a:extLst>
                  <a:ext uri="{FF2B5EF4-FFF2-40B4-BE49-F238E27FC236}">
                    <a16:creationId xmlns:a16="http://schemas.microsoft.com/office/drawing/2014/main" id="{04E4BCD3-ACC3-F534-6D97-BB416F55C16D}"/>
                  </a:ext>
                </a:extLst>
              </p:cNvPr>
              <p:cNvSpPr/>
              <p:nvPr/>
            </p:nvSpPr>
            <p:spPr>
              <a:xfrm rot="10800000" flipH="1">
                <a:off x="5936456" y="2594174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Isosceles Triangle 119">
                <a:extLst>
                  <a:ext uri="{FF2B5EF4-FFF2-40B4-BE49-F238E27FC236}">
                    <a16:creationId xmlns:a16="http://schemas.microsoft.com/office/drawing/2014/main" id="{024060CB-0930-8BE2-1E3C-6FB1BFA02CB3}"/>
                  </a:ext>
                </a:extLst>
              </p:cNvPr>
              <p:cNvSpPr/>
              <p:nvPr/>
            </p:nvSpPr>
            <p:spPr>
              <a:xfrm rot="18900000">
                <a:off x="6176581" y="2858280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8E4122CF-866A-8148-AFBB-9D58454161C4}"/>
                </a:ext>
              </a:extLst>
            </p:cNvPr>
            <p:cNvGrpSpPr/>
            <p:nvPr/>
          </p:nvGrpSpPr>
          <p:grpSpPr>
            <a:xfrm>
              <a:off x="6096000" y="2798036"/>
              <a:ext cx="319087" cy="330200"/>
              <a:chOff x="6096000" y="2798036"/>
              <a:chExt cx="319087" cy="330200"/>
            </a:xfrm>
          </p:grpSpPr>
          <p:sp>
            <p:nvSpPr>
              <p:cNvPr id="122" name="Rectangle: Single Corner Snipped 121">
                <a:extLst>
                  <a:ext uri="{FF2B5EF4-FFF2-40B4-BE49-F238E27FC236}">
                    <a16:creationId xmlns:a16="http://schemas.microsoft.com/office/drawing/2014/main" id="{D3ABB0E0-FE24-EFFC-6A7F-409154983DC9}"/>
                  </a:ext>
                </a:extLst>
              </p:cNvPr>
              <p:cNvSpPr/>
              <p:nvPr/>
            </p:nvSpPr>
            <p:spPr>
              <a:xfrm rot="10800000" flipH="1">
                <a:off x="6096000" y="2798036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3" name="Isosceles Triangle 122">
                <a:extLst>
                  <a:ext uri="{FF2B5EF4-FFF2-40B4-BE49-F238E27FC236}">
                    <a16:creationId xmlns:a16="http://schemas.microsoft.com/office/drawing/2014/main" id="{811D89E6-561E-26D1-C537-43662B076573}"/>
                  </a:ext>
                </a:extLst>
              </p:cNvPr>
              <p:cNvSpPr/>
              <p:nvPr/>
            </p:nvSpPr>
            <p:spPr>
              <a:xfrm rot="18900000">
                <a:off x="6336125" y="3062142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3" name="Group 292">
              <a:extLst>
                <a:ext uri="{FF2B5EF4-FFF2-40B4-BE49-F238E27FC236}">
                  <a16:creationId xmlns:a16="http://schemas.microsoft.com/office/drawing/2014/main" id="{2F0C63E5-7F64-1E46-9F72-C871636A4082}"/>
                </a:ext>
              </a:extLst>
            </p:cNvPr>
            <p:cNvGrpSpPr/>
            <p:nvPr/>
          </p:nvGrpSpPr>
          <p:grpSpPr>
            <a:xfrm>
              <a:off x="6266493" y="2961479"/>
              <a:ext cx="319087" cy="330200"/>
              <a:chOff x="6266493" y="2961479"/>
              <a:chExt cx="319087" cy="330200"/>
            </a:xfrm>
          </p:grpSpPr>
          <p:sp>
            <p:nvSpPr>
              <p:cNvPr id="125" name="Rectangle: Single Corner Snipped 124">
                <a:extLst>
                  <a:ext uri="{FF2B5EF4-FFF2-40B4-BE49-F238E27FC236}">
                    <a16:creationId xmlns:a16="http://schemas.microsoft.com/office/drawing/2014/main" id="{E1281D9C-E6C5-3C08-4C3D-8AA115BE6DB0}"/>
                  </a:ext>
                </a:extLst>
              </p:cNvPr>
              <p:cNvSpPr/>
              <p:nvPr/>
            </p:nvSpPr>
            <p:spPr>
              <a:xfrm rot="10800000" flipH="1">
                <a:off x="6266493" y="2961479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6" name="Isosceles Triangle 125">
                <a:extLst>
                  <a:ext uri="{FF2B5EF4-FFF2-40B4-BE49-F238E27FC236}">
                    <a16:creationId xmlns:a16="http://schemas.microsoft.com/office/drawing/2014/main" id="{A4DEEE31-4841-2A64-65B3-E63736667D6A}"/>
                  </a:ext>
                </a:extLst>
              </p:cNvPr>
              <p:cNvSpPr/>
              <p:nvPr/>
            </p:nvSpPr>
            <p:spPr>
              <a:xfrm rot="18900000">
                <a:off x="6506618" y="3225585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2" name="Group 291">
              <a:extLst>
                <a:ext uri="{FF2B5EF4-FFF2-40B4-BE49-F238E27FC236}">
                  <a16:creationId xmlns:a16="http://schemas.microsoft.com/office/drawing/2014/main" id="{76C8922F-2277-7C76-E60B-06CEDA7A0E4E}"/>
                </a:ext>
              </a:extLst>
            </p:cNvPr>
            <p:cNvGrpSpPr/>
            <p:nvPr/>
          </p:nvGrpSpPr>
          <p:grpSpPr>
            <a:xfrm>
              <a:off x="6289441" y="2674349"/>
              <a:ext cx="319087" cy="330200"/>
              <a:chOff x="6289441" y="2674349"/>
              <a:chExt cx="319087" cy="330200"/>
            </a:xfrm>
          </p:grpSpPr>
          <p:sp>
            <p:nvSpPr>
              <p:cNvPr id="128" name="Rectangle: Single Corner Snipped 127">
                <a:extLst>
                  <a:ext uri="{FF2B5EF4-FFF2-40B4-BE49-F238E27FC236}">
                    <a16:creationId xmlns:a16="http://schemas.microsoft.com/office/drawing/2014/main" id="{7AAD2935-6A86-CD7F-64B3-EB9C884312B1}"/>
                  </a:ext>
                </a:extLst>
              </p:cNvPr>
              <p:cNvSpPr/>
              <p:nvPr/>
            </p:nvSpPr>
            <p:spPr>
              <a:xfrm rot="10800000" flipH="1">
                <a:off x="6289441" y="2674349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9" name="Isosceles Triangle 128">
                <a:extLst>
                  <a:ext uri="{FF2B5EF4-FFF2-40B4-BE49-F238E27FC236}">
                    <a16:creationId xmlns:a16="http://schemas.microsoft.com/office/drawing/2014/main" id="{8B07F904-9232-578D-9091-30A0C65F010D}"/>
                  </a:ext>
                </a:extLst>
              </p:cNvPr>
              <p:cNvSpPr/>
              <p:nvPr/>
            </p:nvSpPr>
            <p:spPr>
              <a:xfrm rot="18900000">
                <a:off x="6529566" y="2938455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1" name="Group 290">
              <a:extLst>
                <a:ext uri="{FF2B5EF4-FFF2-40B4-BE49-F238E27FC236}">
                  <a16:creationId xmlns:a16="http://schemas.microsoft.com/office/drawing/2014/main" id="{7369FA71-58E3-4F1C-AA75-497F5AE01D8A}"/>
                </a:ext>
              </a:extLst>
            </p:cNvPr>
            <p:cNvGrpSpPr/>
            <p:nvPr/>
          </p:nvGrpSpPr>
          <p:grpSpPr>
            <a:xfrm>
              <a:off x="5983219" y="3045409"/>
              <a:ext cx="319087" cy="330200"/>
              <a:chOff x="5983219" y="3045409"/>
              <a:chExt cx="319087" cy="330200"/>
            </a:xfrm>
          </p:grpSpPr>
          <p:sp>
            <p:nvSpPr>
              <p:cNvPr id="131" name="Rectangle: Single Corner Snipped 130">
                <a:extLst>
                  <a:ext uri="{FF2B5EF4-FFF2-40B4-BE49-F238E27FC236}">
                    <a16:creationId xmlns:a16="http://schemas.microsoft.com/office/drawing/2014/main" id="{47C001E5-294C-92F3-D10E-27422901880F}"/>
                  </a:ext>
                </a:extLst>
              </p:cNvPr>
              <p:cNvSpPr/>
              <p:nvPr/>
            </p:nvSpPr>
            <p:spPr>
              <a:xfrm rot="10800000" flipH="1">
                <a:off x="5983219" y="3045409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2" name="Isosceles Triangle 131">
                <a:extLst>
                  <a:ext uri="{FF2B5EF4-FFF2-40B4-BE49-F238E27FC236}">
                    <a16:creationId xmlns:a16="http://schemas.microsoft.com/office/drawing/2014/main" id="{888C78F6-F553-5249-952F-D8F2B8C3EB1F}"/>
                  </a:ext>
                </a:extLst>
              </p:cNvPr>
              <p:cNvSpPr/>
              <p:nvPr/>
            </p:nvSpPr>
            <p:spPr>
              <a:xfrm rot="18900000">
                <a:off x="6223344" y="3309515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0" name="Group 289">
              <a:extLst>
                <a:ext uri="{FF2B5EF4-FFF2-40B4-BE49-F238E27FC236}">
                  <a16:creationId xmlns:a16="http://schemas.microsoft.com/office/drawing/2014/main" id="{C44B428D-D00A-90D9-C1F4-BE9847D7EA81}"/>
                </a:ext>
              </a:extLst>
            </p:cNvPr>
            <p:cNvGrpSpPr/>
            <p:nvPr/>
          </p:nvGrpSpPr>
          <p:grpSpPr>
            <a:xfrm>
              <a:off x="6793386" y="2669932"/>
              <a:ext cx="319087" cy="330200"/>
              <a:chOff x="6793386" y="2669932"/>
              <a:chExt cx="319087" cy="330200"/>
            </a:xfrm>
          </p:grpSpPr>
          <p:sp>
            <p:nvSpPr>
              <p:cNvPr id="134" name="Rectangle: Single Corner Snipped 133">
                <a:extLst>
                  <a:ext uri="{FF2B5EF4-FFF2-40B4-BE49-F238E27FC236}">
                    <a16:creationId xmlns:a16="http://schemas.microsoft.com/office/drawing/2014/main" id="{0FAB2FD9-C6B5-6CF4-8E44-2FE87094E405}"/>
                  </a:ext>
                </a:extLst>
              </p:cNvPr>
              <p:cNvSpPr/>
              <p:nvPr/>
            </p:nvSpPr>
            <p:spPr>
              <a:xfrm rot="10800000" flipH="1">
                <a:off x="6793386" y="2669932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5" name="Isosceles Triangle 134">
                <a:extLst>
                  <a:ext uri="{FF2B5EF4-FFF2-40B4-BE49-F238E27FC236}">
                    <a16:creationId xmlns:a16="http://schemas.microsoft.com/office/drawing/2014/main" id="{D9CBE247-510F-022C-A222-6ABAD606C4C9}"/>
                  </a:ext>
                </a:extLst>
              </p:cNvPr>
              <p:cNvSpPr/>
              <p:nvPr/>
            </p:nvSpPr>
            <p:spPr>
              <a:xfrm rot="18900000">
                <a:off x="7033511" y="2934038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9" name="Group 288">
              <a:extLst>
                <a:ext uri="{FF2B5EF4-FFF2-40B4-BE49-F238E27FC236}">
                  <a16:creationId xmlns:a16="http://schemas.microsoft.com/office/drawing/2014/main" id="{E74B1C01-07E1-31B3-021E-B71E789AEA98}"/>
                </a:ext>
              </a:extLst>
            </p:cNvPr>
            <p:cNvGrpSpPr/>
            <p:nvPr/>
          </p:nvGrpSpPr>
          <p:grpSpPr>
            <a:xfrm>
              <a:off x="6961801" y="2828957"/>
              <a:ext cx="319087" cy="330200"/>
              <a:chOff x="6961801" y="2828957"/>
              <a:chExt cx="319087" cy="330200"/>
            </a:xfrm>
          </p:grpSpPr>
          <p:sp>
            <p:nvSpPr>
              <p:cNvPr id="137" name="Rectangle: Single Corner Snipped 136">
                <a:extLst>
                  <a:ext uri="{FF2B5EF4-FFF2-40B4-BE49-F238E27FC236}">
                    <a16:creationId xmlns:a16="http://schemas.microsoft.com/office/drawing/2014/main" id="{D336AFFD-2D3A-30AF-2459-84DCC9055E01}"/>
                  </a:ext>
                </a:extLst>
              </p:cNvPr>
              <p:cNvSpPr/>
              <p:nvPr/>
            </p:nvSpPr>
            <p:spPr>
              <a:xfrm rot="10800000" flipH="1">
                <a:off x="6961801" y="2828957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8" name="Isosceles Triangle 137">
                <a:extLst>
                  <a:ext uri="{FF2B5EF4-FFF2-40B4-BE49-F238E27FC236}">
                    <a16:creationId xmlns:a16="http://schemas.microsoft.com/office/drawing/2014/main" id="{8DA231D1-670C-BDC9-2A51-B0CA796FC0A7}"/>
                  </a:ext>
                </a:extLst>
              </p:cNvPr>
              <p:cNvSpPr/>
              <p:nvPr/>
            </p:nvSpPr>
            <p:spPr>
              <a:xfrm rot="18900000">
                <a:off x="7201926" y="3093063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8" name="Group 287">
              <a:extLst>
                <a:ext uri="{FF2B5EF4-FFF2-40B4-BE49-F238E27FC236}">
                  <a16:creationId xmlns:a16="http://schemas.microsoft.com/office/drawing/2014/main" id="{29F088DB-B9ED-47F9-2403-9848833BF985}"/>
                </a:ext>
              </a:extLst>
            </p:cNvPr>
            <p:cNvGrpSpPr/>
            <p:nvPr/>
          </p:nvGrpSpPr>
          <p:grpSpPr>
            <a:xfrm>
              <a:off x="7198002" y="2745027"/>
              <a:ext cx="319087" cy="330200"/>
              <a:chOff x="7198002" y="2745027"/>
              <a:chExt cx="319087" cy="330200"/>
            </a:xfrm>
          </p:grpSpPr>
          <p:sp>
            <p:nvSpPr>
              <p:cNvPr id="140" name="Rectangle: Single Corner Snipped 139">
                <a:extLst>
                  <a:ext uri="{FF2B5EF4-FFF2-40B4-BE49-F238E27FC236}">
                    <a16:creationId xmlns:a16="http://schemas.microsoft.com/office/drawing/2014/main" id="{E0816AAA-B767-6C20-B1B2-59C41E68F7DB}"/>
                  </a:ext>
                </a:extLst>
              </p:cNvPr>
              <p:cNvSpPr/>
              <p:nvPr/>
            </p:nvSpPr>
            <p:spPr>
              <a:xfrm rot="10800000" flipH="1">
                <a:off x="7198002" y="2745027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1" name="Isosceles Triangle 140">
                <a:extLst>
                  <a:ext uri="{FF2B5EF4-FFF2-40B4-BE49-F238E27FC236}">
                    <a16:creationId xmlns:a16="http://schemas.microsoft.com/office/drawing/2014/main" id="{C9195B01-5409-7948-3431-841FB38E90E1}"/>
                  </a:ext>
                </a:extLst>
              </p:cNvPr>
              <p:cNvSpPr/>
              <p:nvPr/>
            </p:nvSpPr>
            <p:spPr>
              <a:xfrm rot="18900000">
                <a:off x="7438127" y="3009133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7" name="Group 286">
              <a:extLst>
                <a:ext uri="{FF2B5EF4-FFF2-40B4-BE49-F238E27FC236}">
                  <a16:creationId xmlns:a16="http://schemas.microsoft.com/office/drawing/2014/main" id="{60CAB114-B300-7997-BF54-75ED72BE0B65}"/>
                </a:ext>
              </a:extLst>
            </p:cNvPr>
            <p:cNvGrpSpPr/>
            <p:nvPr/>
          </p:nvGrpSpPr>
          <p:grpSpPr>
            <a:xfrm>
              <a:off x="6806675" y="3032158"/>
              <a:ext cx="319087" cy="330200"/>
              <a:chOff x="6806675" y="3032158"/>
              <a:chExt cx="319087" cy="330200"/>
            </a:xfrm>
          </p:grpSpPr>
          <p:sp>
            <p:nvSpPr>
              <p:cNvPr id="143" name="Rectangle: Single Corner Snipped 142">
                <a:extLst>
                  <a:ext uri="{FF2B5EF4-FFF2-40B4-BE49-F238E27FC236}">
                    <a16:creationId xmlns:a16="http://schemas.microsoft.com/office/drawing/2014/main" id="{B97FF610-A60C-0B9E-78ED-283097A0B6A4}"/>
                  </a:ext>
                </a:extLst>
              </p:cNvPr>
              <p:cNvSpPr/>
              <p:nvPr/>
            </p:nvSpPr>
            <p:spPr>
              <a:xfrm rot="10800000" flipH="1">
                <a:off x="6806675" y="3032158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4" name="Isosceles Triangle 143">
                <a:extLst>
                  <a:ext uri="{FF2B5EF4-FFF2-40B4-BE49-F238E27FC236}">
                    <a16:creationId xmlns:a16="http://schemas.microsoft.com/office/drawing/2014/main" id="{10F142F1-D156-E9B9-6690-D43F38C7B241}"/>
                  </a:ext>
                </a:extLst>
              </p:cNvPr>
              <p:cNvSpPr/>
              <p:nvPr/>
            </p:nvSpPr>
            <p:spPr>
              <a:xfrm rot="18900000">
                <a:off x="7046800" y="3296264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6" name="Group 285">
              <a:extLst>
                <a:ext uri="{FF2B5EF4-FFF2-40B4-BE49-F238E27FC236}">
                  <a16:creationId xmlns:a16="http://schemas.microsoft.com/office/drawing/2014/main" id="{D9294D34-8E46-421A-F346-7DF28CC2A1A7}"/>
                </a:ext>
              </a:extLst>
            </p:cNvPr>
            <p:cNvGrpSpPr/>
            <p:nvPr/>
          </p:nvGrpSpPr>
          <p:grpSpPr>
            <a:xfrm>
              <a:off x="7078732" y="3045410"/>
              <a:ext cx="319087" cy="330200"/>
              <a:chOff x="7078732" y="3045410"/>
              <a:chExt cx="319087" cy="330200"/>
            </a:xfrm>
          </p:grpSpPr>
          <p:sp>
            <p:nvSpPr>
              <p:cNvPr id="146" name="Rectangle: Single Corner Snipped 145">
                <a:extLst>
                  <a:ext uri="{FF2B5EF4-FFF2-40B4-BE49-F238E27FC236}">
                    <a16:creationId xmlns:a16="http://schemas.microsoft.com/office/drawing/2014/main" id="{A9D61F23-5455-5976-1E04-1E7C5576F454}"/>
                  </a:ext>
                </a:extLst>
              </p:cNvPr>
              <p:cNvSpPr/>
              <p:nvPr/>
            </p:nvSpPr>
            <p:spPr>
              <a:xfrm rot="10800000" flipH="1">
                <a:off x="7078732" y="3045410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7" name="Isosceles Triangle 146">
                <a:extLst>
                  <a:ext uri="{FF2B5EF4-FFF2-40B4-BE49-F238E27FC236}">
                    <a16:creationId xmlns:a16="http://schemas.microsoft.com/office/drawing/2014/main" id="{1F101B4B-94E9-23C3-3EC0-CC882C9C42EB}"/>
                  </a:ext>
                </a:extLst>
              </p:cNvPr>
              <p:cNvSpPr/>
              <p:nvPr/>
            </p:nvSpPr>
            <p:spPr>
              <a:xfrm rot="18900000">
                <a:off x="7318857" y="3309516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5" name="Group 284">
              <a:extLst>
                <a:ext uri="{FF2B5EF4-FFF2-40B4-BE49-F238E27FC236}">
                  <a16:creationId xmlns:a16="http://schemas.microsoft.com/office/drawing/2014/main" id="{165C68F9-1F81-11FB-D526-5D9ACC6CE5B9}"/>
                </a:ext>
              </a:extLst>
            </p:cNvPr>
            <p:cNvGrpSpPr/>
            <p:nvPr/>
          </p:nvGrpSpPr>
          <p:grpSpPr>
            <a:xfrm>
              <a:off x="7012471" y="2613771"/>
              <a:ext cx="319087" cy="330200"/>
              <a:chOff x="7012471" y="2613771"/>
              <a:chExt cx="319087" cy="330200"/>
            </a:xfrm>
          </p:grpSpPr>
          <p:sp>
            <p:nvSpPr>
              <p:cNvPr id="149" name="Rectangle: Single Corner Snipped 148">
                <a:extLst>
                  <a:ext uri="{FF2B5EF4-FFF2-40B4-BE49-F238E27FC236}">
                    <a16:creationId xmlns:a16="http://schemas.microsoft.com/office/drawing/2014/main" id="{4D251A6D-B37B-E1D2-8285-CBBD408997CE}"/>
                  </a:ext>
                </a:extLst>
              </p:cNvPr>
              <p:cNvSpPr/>
              <p:nvPr/>
            </p:nvSpPr>
            <p:spPr>
              <a:xfrm rot="10800000" flipH="1">
                <a:off x="7012471" y="2613771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0" name="Isosceles Triangle 149">
                <a:extLst>
                  <a:ext uri="{FF2B5EF4-FFF2-40B4-BE49-F238E27FC236}">
                    <a16:creationId xmlns:a16="http://schemas.microsoft.com/office/drawing/2014/main" id="{0B56E83A-C23A-BF60-3589-E35748B7AF38}"/>
                  </a:ext>
                </a:extLst>
              </p:cNvPr>
              <p:cNvSpPr/>
              <p:nvPr/>
            </p:nvSpPr>
            <p:spPr>
              <a:xfrm rot="18900000">
                <a:off x="7252596" y="2877877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4" name="Group 283">
              <a:extLst>
                <a:ext uri="{FF2B5EF4-FFF2-40B4-BE49-F238E27FC236}">
                  <a16:creationId xmlns:a16="http://schemas.microsoft.com/office/drawing/2014/main" id="{CFE784C6-80E4-8978-0ACB-2AD4C2B714A8}"/>
                </a:ext>
              </a:extLst>
            </p:cNvPr>
            <p:cNvGrpSpPr/>
            <p:nvPr/>
          </p:nvGrpSpPr>
          <p:grpSpPr>
            <a:xfrm>
              <a:off x="2359367" y="3516036"/>
              <a:ext cx="319087" cy="330200"/>
              <a:chOff x="2359367" y="3516036"/>
              <a:chExt cx="319087" cy="330200"/>
            </a:xfrm>
          </p:grpSpPr>
          <p:sp>
            <p:nvSpPr>
              <p:cNvPr id="155" name="Rectangle: Single Corner Snipped 154">
                <a:extLst>
                  <a:ext uri="{FF2B5EF4-FFF2-40B4-BE49-F238E27FC236}">
                    <a16:creationId xmlns:a16="http://schemas.microsoft.com/office/drawing/2014/main" id="{9AA1BD27-144E-1F7C-369C-9FA5852980A8}"/>
                  </a:ext>
                </a:extLst>
              </p:cNvPr>
              <p:cNvSpPr/>
              <p:nvPr/>
            </p:nvSpPr>
            <p:spPr>
              <a:xfrm rot="10800000" flipH="1">
                <a:off x="2359367" y="3516036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6" name="Isosceles Triangle 155">
                <a:extLst>
                  <a:ext uri="{FF2B5EF4-FFF2-40B4-BE49-F238E27FC236}">
                    <a16:creationId xmlns:a16="http://schemas.microsoft.com/office/drawing/2014/main" id="{AD70FFA1-3F32-144F-8701-7A1EA3DFC376}"/>
                  </a:ext>
                </a:extLst>
              </p:cNvPr>
              <p:cNvSpPr/>
              <p:nvPr/>
            </p:nvSpPr>
            <p:spPr>
              <a:xfrm rot="18900000">
                <a:off x="2599492" y="3780142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3" name="Group 282">
              <a:extLst>
                <a:ext uri="{FF2B5EF4-FFF2-40B4-BE49-F238E27FC236}">
                  <a16:creationId xmlns:a16="http://schemas.microsoft.com/office/drawing/2014/main" id="{B61A4C3B-8B95-D3C3-8DBD-A75EA8527B08}"/>
                </a:ext>
              </a:extLst>
            </p:cNvPr>
            <p:cNvGrpSpPr/>
            <p:nvPr/>
          </p:nvGrpSpPr>
          <p:grpSpPr>
            <a:xfrm>
              <a:off x="2714692" y="3845651"/>
              <a:ext cx="319087" cy="330200"/>
              <a:chOff x="2714692" y="3845651"/>
              <a:chExt cx="319087" cy="330200"/>
            </a:xfrm>
          </p:grpSpPr>
          <p:sp>
            <p:nvSpPr>
              <p:cNvPr id="158" name="Rectangle: Single Corner Snipped 157">
                <a:extLst>
                  <a:ext uri="{FF2B5EF4-FFF2-40B4-BE49-F238E27FC236}">
                    <a16:creationId xmlns:a16="http://schemas.microsoft.com/office/drawing/2014/main" id="{1D05A00A-4208-1648-5A66-7F8A88AFEF2C}"/>
                  </a:ext>
                </a:extLst>
              </p:cNvPr>
              <p:cNvSpPr/>
              <p:nvPr/>
            </p:nvSpPr>
            <p:spPr>
              <a:xfrm rot="10800000" flipH="1">
                <a:off x="2714692" y="3845651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9" name="Isosceles Triangle 158">
                <a:extLst>
                  <a:ext uri="{FF2B5EF4-FFF2-40B4-BE49-F238E27FC236}">
                    <a16:creationId xmlns:a16="http://schemas.microsoft.com/office/drawing/2014/main" id="{AF298A58-490C-E1B4-4B37-14E458E7B5B9}"/>
                  </a:ext>
                </a:extLst>
              </p:cNvPr>
              <p:cNvSpPr/>
              <p:nvPr/>
            </p:nvSpPr>
            <p:spPr>
              <a:xfrm rot="18900000">
                <a:off x="2954817" y="4109757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2" name="Group 281">
              <a:extLst>
                <a:ext uri="{FF2B5EF4-FFF2-40B4-BE49-F238E27FC236}">
                  <a16:creationId xmlns:a16="http://schemas.microsoft.com/office/drawing/2014/main" id="{DDC7672E-2A2A-092C-2CB8-93E5008A7932}"/>
                </a:ext>
              </a:extLst>
            </p:cNvPr>
            <p:cNvGrpSpPr/>
            <p:nvPr/>
          </p:nvGrpSpPr>
          <p:grpSpPr>
            <a:xfrm>
              <a:off x="2617914" y="4498441"/>
              <a:ext cx="319087" cy="330200"/>
              <a:chOff x="2617914" y="4498441"/>
              <a:chExt cx="319087" cy="330200"/>
            </a:xfrm>
          </p:grpSpPr>
          <p:sp>
            <p:nvSpPr>
              <p:cNvPr id="161" name="Rectangle: Single Corner Snipped 160">
                <a:extLst>
                  <a:ext uri="{FF2B5EF4-FFF2-40B4-BE49-F238E27FC236}">
                    <a16:creationId xmlns:a16="http://schemas.microsoft.com/office/drawing/2014/main" id="{6888AF09-AC3C-F0DF-31A8-FCFDA545E4BB}"/>
                  </a:ext>
                </a:extLst>
              </p:cNvPr>
              <p:cNvSpPr/>
              <p:nvPr/>
            </p:nvSpPr>
            <p:spPr>
              <a:xfrm rot="10800000" flipH="1">
                <a:off x="2617914" y="4498441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2" name="Isosceles Triangle 161">
                <a:extLst>
                  <a:ext uri="{FF2B5EF4-FFF2-40B4-BE49-F238E27FC236}">
                    <a16:creationId xmlns:a16="http://schemas.microsoft.com/office/drawing/2014/main" id="{941A7A49-E62D-7F6A-9290-E6FDCF7D8563}"/>
                  </a:ext>
                </a:extLst>
              </p:cNvPr>
              <p:cNvSpPr/>
              <p:nvPr/>
            </p:nvSpPr>
            <p:spPr>
              <a:xfrm rot="18900000">
                <a:off x="2858039" y="4762547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3" name="Rectangle: Single Corner Snipped 162">
              <a:extLst>
                <a:ext uri="{FF2B5EF4-FFF2-40B4-BE49-F238E27FC236}">
                  <a16:creationId xmlns:a16="http://schemas.microsoft.com/office/drawing/2014/main" id="{E6B6AA9B-7E11-D8F0-1024-BBE924CFE42E}"/>
                </a:ext>
              </a:extLst>
            </p:cNvPr>
            <p:cNvSpPr/>
            <p:nvPr/>
          </p:nvSpPr>
          <p:spPr>
            <a:xfrm rot="10800000" flipH="1">
              <a:off x="2396261" y="4623992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81" name="Group 280">
              <a:extLst>
                <a:ext uri="{FF2B5EF4-FFF2-40B4-BE49-F238E27FC236}">
                  <a16:creationId xmlns:a16="http://schemas.microsoft.com/office/drawing/2014/main" id="{407B9B54-626C-4E43-F956-130E4AA21589}"/>
                </a:ext>
              </a:extLst>
            </p:cNvPr>
            <p:cNvGrpSpPr/>
            <p:nvPr/>
          </p:nvGrpSpPr>
          <p:grpSpPr>
            <a:xfrm>
              <a:off x="2670223" y="4783908"/>
              <a:ext cx="319087" cy="330200"/>
              <a:chOff x="2670223" y="4783908"/>
              <a:chExt cx="319087" cy="330200"/>
            </a:xfrm>
          </p:grpSpPr>
          <p:sp>
            <p:nvSpPr>
              <p:cNvPr id="165" name="Rectangle: Single Corner Snipped 164">
                <a:extLst>
                  <a:ext uri="{FF2B5EF4-FFF2-40B4-BE49-F238E27FC236}">
                    <a16:creationId xmlns:a16="http://schemas.microsoft.com/office/drawing/2014/main" id="{928D6DD9-D7CB-A416-C79D-577E600B105E}"/>
                  </a:ext>
                </a:extLst>
              </p:cNvPr>
              <p:cNvSpPr/>
              <p:nvPr/>
            </p:nvSpPr>
            <p:spPr>
              <a:xfrm rot="10800000" flipH="1">
                <a:off x="2670223" y="4783908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6" name="Isosceles Triangle 165">
                <a:extLst>
                  <a:ext uri="{FF2B5EF4-FFF2-40B4-BE49-F238E27FC236}">
                    <a16:creationId xmlns:a16="http://schemas.microsoft.com/office/drawing/2014/main" id="{455910E5-5BDB-5CC4-A7EC-19408B6E0CF4}"/>
                  </a:ext>
                </a:extLst>
              </p:cNvPr>
              <p:cNvSpPr/>
              <p:nvPr/>
            </p:nvSpPr>
            <p:spPr>
              <a:xfrm rot="18900000">
                <a:off x="2910348" y="5048014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80" name="Group 279">
              <a:extLst>
                <a:ext uri="{FF2B5EF4-FFF2-40B4-BE49-F238E27FC236}">
                  <a16:creationId xmlns:a16="http://schemas.microsoft.com/office/drawing/2014/main" id="{57981847-9A36-7FB1-41C9-53F7B6C21840}"/>
                </a:ext>
              </a:extLst>
            </p:cNvPr>
            <p:cNvGrpSpPr/>
            <p:nvPr/>
          </p:nvGrpSpPr>
          <p:grpSpPr>
            <a:xfrm>
              <a:off x="2852964" y="4695257"/>
              <a:ext cx="319087" cy="330200"/>
              <a:chOff x="2852964" y="4695257"/>
              <a:chExt cx="319087" cy="330200"/>
            </a:xfrm>
          </p:grpSpPr>
          <p:sp>
            <p:nvSpPr>
              <p:cNvPr id="168" name="Rectangle: Single Corner Snipped 167">
                <a:extLst>
                  <a:ext uri="{FF2B5EF4-FFF2-40B4-BE49-F238E27FC236}">
                    <a16:creationId xmlns:a16="http://schemas.microsoft.com/office/drawing/2014/main" id="{128C7C71-BEE8-8F84-12B2-6FF366ED5850}"/>
                  </a:ext>
                </a:extLst>
              </p:cNvPr>
              <p:cNvSpPr/>
              <p:nvPr/>
            </p:nvSpPr>
            <p:spPr>
              <a:xfrm rot="10800000" flipH="1">
                <a:off x="2852964" y="4695257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9" name="Isosceles Triangle 168">
                <a:extLst>
                  <a:ext uri="{FF2B5EF4-FFF2-40B4-BE49-F238E27FC236}">
                    <a16:creationId xmlns:a16="http://schemas.microsoft.com/office/drawing/2014/main" id="{8D30E3E7-EE5A-3F88-B52C-AFF875DC2D93}"/>
                  </a:ext>
                </a:extLst>
              </p:cNvPr>
              <p:cNvSpPr/>
              <p:nvPr/>
            </p:nvSpPr>
            <p:spPr>
              <a:xfrm rot="18900000">
                <a:off x="3093089" y="4959363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9" name="Group 278">
              <a:extLst>
                <a:ext uri="{FF2B5EF4-FFF2-40B4-BE49-F238E27FC236}">
                  <a16:creationId xmlns:a16="http://schemas.microsoft.com/office/drawing/2014/main" id="{26BED929-9B2D-EC83-576D-C525A6E61C09}"/>
                </a:ext>
              </a:extLst>
            </p:cNvPr>
            <p:cNvGrpSpPr/>
            <p:nvPr/>
          </p:nvGrpSpPr>
          <p:grpSpPr>
            <a:xfrm>
              <a:off x="2442620" y="4766422"/>
              <a:ext cx="319087" cy="330200"/>
              <a:chOff x="2442620" y="4766422"/>
              <a:chExt cx="319087" cy="330200"/>
            </a:xfrm>
          </p:grpSpPr>
          <p:sp>
            <p:nvSpPr>
              <p:cNvPr id="171" name="Rectangle: Single Corner Snipped 170">
                <a:extLst>
                  <a:ext uri="{FF2B5EF4-FFF2-40B4-BE49-F238E27FC236}">
                    <a16:creationId xmlns:a16="http://schemas.microsoft.com/office/drawing/2014/main" id="{488F4E27-23EF-464A-CF23-015638E5ED34}"/>
                  </a:ext>
                </a:extLst>
              </p:cNvPr>
              <p:cNvSpPr/>
              <p:nvPr/>
            </p:nvSpPr>
            <p:spPr>
              <a:xfrm rot="10800000" flipH="1">
                <a:off x="2442620" y="4766422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2" name="Isosceles Triangle 171">
                <a:extLst>
                  <a:ext uri="{FF2B5EF4-FFF2-40B4-BE49-F238E27FC236}">
                    <a16:creationId xmlns:a16="http://schemas.microsoft.com/office/drawing/2014/main" id="{C33E7E76-C58A-D16E-74E1-A7D0EBD9C1E9}"/>
                  </a:ext>
                </a:extLst>
              </p:cNvPr>
              <p:cNvSpPr/>
              <p:nvPr/>
            </p:nvSpPr>
            <p:spPr>
              <a:xfrm rot="18900000">
                <a:off x="2682745" y="5030528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8" name="Group 277">
              <a:extLst>
                <a:ext uri="{FF2B5EF4-FFF2-40B4-BE49-F238E27FC236}">
                  <a16:creationId xmlns:a16="http://schemas.microsoft.com/office/drawing/2014/main" id="{3B462228-8074-740E-D486-BC7FE036A209}"/>
                </a:ext>
              </a:extLst>
            </p:cNvPr>
            <p:cNvGrpSpPr/>
            <p:nvPr/>
          </p:nvGrpSpPr>
          <p:grpSpPr>
            <a:xfrm>
              <a:off x="2475009" y="3732082"/>
              <a:ext cx="319087" cy="330200"/>
              <a:chOff x="2475009" y="3732082"/>
              <a:chExt cx="319087" cy="330200"/>
            </a:xfrm>
          </p:grpSpPr>
          <p:sp>
            <p:nvSpPr>
              <p:cNvPr id="174" name="Rectangle: Single Corner Snipped 173">
                <a:extLst>
                  <a:ext uri="{FF2B5EF4-FFF2-40B4-BE49-F238E27FC236}">
                    <a16:creationId xmlns:a16="http://schemas.microsoft.com/office/drawing/2014/main" id="{0CA20400-2891-69DE-49EE-ACD751D53AC7}"/>
                  </a:ext>
                </a:extLst>
              </p:cNvPr>
              <p:cNvSpPr/>
              <p:nvPr/>
            </p:nvSpPr>
            <p:spPr>
              <a:xfrm rot="10800000" flipH="1">
                <a:off x="2475009" y="3732082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5" name="Isosceles Triangle 174">
                <a:extLst>
                  <a:ext uri="{FF2B5EF4-FFF2-40B4-BE49-F238E27FC236}">
                    <a16:creationId xmlns:a16="http://schemas.microsoft.com/office/drawing/2014/main" id="{A5F06BD6-AE19-B411-0955-0C8C8DB27055}"/>
                  </a:ext>
                </a:extLst>
              </p:cNvPr>
              <p:cNvSpPr/>
              <p:nvPr/>
            </p:nvSpPr>
            <p:spPr>
              <a:xfrm rot="18900000">
                <a:off x="2715134" y="3996188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7" name="Group 276">
              <a:extLst>
                <a:ext uri="{FF2B5EF4-FFF2-40B4-BE49-F238E27FC236}">
                  <a16:creationId xmlns:a16="http://schemas.microsoft.com/office/drawing/2014/main" id="{2444117F-4FE1-6AFE-DA4B-B30984285E34}"/>
                </a:ext>
              </a:extLst>
            </p:cNvPr>
            <p:cNvGrpSpPr/>
            <p:nvPr/>
          </p:nvGrpSpPr>
          <p:grpSpPr>
            <a:xfrm>
              <a:off x="2828401" y="3616224"/>
              <a:ext cx="319087" cy="330200"/>
              <a:chOff x="2828401" y="3616224"/>
              <a:chExt cx="319087" cy="330200"/>
            </a:xfrm>
          </p:grpSpPr>
          <p:sp>
            <p:nvSpPr>
              <p:cNvPr id="177" name="Rectangle: Single Corner Snipped 176">
                <a:extLst>
                  <a:ext uri="{FF2B5EF4-FFF2-40B4-BE49-F238E27FC236}">
                    <a16:creationId xmlns:a16="http://schemas.microsoft.com/office/drawing/2014/main" id="{E2F79B19-7672-E2B2-FB2C-4477E00D7F81}"/>
                  </a:ext>
                </a:extLst>
              </p:cNvPr>
              <p:cNvSpPr/>
              <p:nvPr/>
            </p:nvSpPr>
            <p:spPr>
              <a:xfrm rot="10800000" flipH="1">
                <a:off x="2828401" y="3616224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8" name="Isosceles Triangle 177">
                <a:extLst>
                  <a:ext uri="{FF2B5EF4-FFF2-40B4-BE49-F238E27FC236}">
                    <a16:creationId xmlns:a16="http://schemas.microsoft.com/office/drawing/2014/main" id="{E5CB99B4-88FD-9F1D-8A6B-130AD3607EBE}"/>
                  </a:ext>
                </a:extLst>
              </p:cNvPr>
              <p:cNvSpPr/>
              <p:nvPr/>
            </p:nvSpPr>
            <p:spPr>
              <a:xfrm rot="18900000">
                <a:off x="3068526" y="3880330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6" name="Group 275">
              <a:extLst>
                <a:ext uri="{FF2B5EF4-FFF2-40B4-BE49-F238E27FC236}">
                  <a16:creationId xmlns:a16="http://schemas.microsoft.com/office/drawing/2014/main" id="{DCBE9EEC-71BB-A170-3494-36E9740B7930}"/>
                </a:ext>
              </a:extLst>
            </p:cNvPr>
            <p:cNvGrpSpPr/>
            <p:nvPr/>
          </p:nvGrpSpPr>
          <p:grpSpPr>
            <a:xfrm>
              <a:off x="7789684" y="3844284"/>
              <a:ext cx="319087" cy="330200"/>
              <a:chOff x="7789684" y="3844284"/>
              <a:chExt cx="319087" cy="330200"/>
            </a:xfrm>
          </p:grpSpPr>
          <p:sp>
            <p:nvSpPr>
              <p:cNvPr id="180" name="Rectangle: Single Corner Snipped 179">
                <a:extLst>
                  <a:ext uri="{FF2B5EF4-FFF2-40B4-BE49-F238E27FC236}">
                    <a16:creationId xmlns:a16="http://schemas.microsoft.com/office/drawing/2014/main" id="{C45EC9A8-D67C-ACCC-A9EC-E92F8F46BA72}"/>
                  </a:ext>
                </a:extLst>
              </p:cNvPr>
              <p:cNvSpPr/>
              <p:nvPr/>
            </p:nvSpPr>
            <p:spPr>
              <a:xfrm rot="10800000" flipH="1">
                <a:off x="7789684" y="3844284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1" name="Isosceles Triangle 180">
                <a:extLst>
                  <a:ext uri="{FF2B5EF4-FFF2-40B4-BE49-F238E27FC236}">
                    <a16:creationId xmlns:a16="http://schemas.microsoft.com/office/drawing/2014/main" id="{5959EDC7-E59E-7190-36B2-F4DB86C1D41A}"/>
                  </a:ext>
                </a:extLst>
              </p:cNvPr>
              <p:cNvSpPr/>
              <p:nvPr/>
            </p:nvSpPr>
            <p:spPr>
              <a:xfrm rot="18900000">
                <a:off x="8029809" y="4108390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5" name="Group 274">
              <a:extLst>
                <a:ext uri="{FF2B5EF4-FFF2-40B4-BE49-F238E27FC236}">
                  <a16:creationId xmlns:a16="http://schemas.microsoft.com/office/drawing/2014/main" id="{7DE18C80-C034-8D59-303D-766062E13961}"/>
                </a:ext>
              </a:extLst>
            </p:cNvPr>
            <p:cNvGrpSpPr/>
            <p:nvPr/>
          </p:nvGrpSpPr>
          <p:grpSpPr>
            <a:xfrm>
              <a:off x="8860405" y="3499151"/>
              <a:ext cx="319087" cy="330200"/>
              <a:chOff x="8860405" y="3499151"/>
              <a:chExt cx="319087" cy="330200"/>
            </a:xfrm>
          </p:grpSpPr>
          <p:sp>
            <p:nvSpPr>
              <p:cNvPr id="183" name="Rectangle: Single Corner Snipped 182">
                <a:extLst>
                  <a:ext uri="{FF2B5EF4-FFF2-40B4-BE49-F238E27FC236}">
                    <a16:creationId xmlns:a16="http://schemas.microsoft.com/office/drawing/2014/main" id="{7D1B7A9C-91D2-4CE7-D3AD-D1486D540DD8}"/>
                  </a:ext>
                </a:extLst>
              </p:cNvPr>
              <p:cNvSpPr/>
              <p:nvPr/>
            </p:nvSpPr>
            <p:spPr>
              <a:xfrm rot="10800000" flipH="1">
                <a:off x="8860405" y="3499151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4" name="Isosceles Triangle 183">
                <a:extLst>
                  <a:ext uri="{FF2B5EF4-FFF2-40B4-BE49-F238E27FC236}">
                    <a16:creationId xmlns:a16="http://schemas.microsoft.com/office/drawing/2014/main" id="{10EABB8B-E59A-A4B6-A5F2-E104536AE5EB}"/>
                  </a:ext>
                </a:extLst>
              </p:cNvPr>
              <p:cNvSpPr/>
              <p:nvPr/>
            </p:nvSpPr>
            <p:spPr>
              <a:xfrm rot="18900000">
                <a:off x="9100530" y="3763257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4" name="Group 273">
              <a:extLst>
                <a:ext uri="{FF2B5EF4-FFF2-40B4-BE49-F238E27FC236}">
                  <a16:creationId xmlns:a16="http://schemas.microsoft.com/office/drawing/2014/main" id="{AA11562D-ADEB-7208-11B3-F679F98AC1B0}"/>
                </a:ext>
              </a:extLst>
            </p:cNvPr>
            <p:cNvGrpSpPr/>
            <p:nvPr/>
          </p:nvGrpSpPr>
          <p:grpSpPr>
            <a:xfrm>
              <a:off x="9019949" y="3738418"/>
              <a:ext cx="319087" cy="330200"/>
              <a:chOff x="9019949" y="3738418"/>
              <a:chExt cx="319087" cy="330200"/>
            </a:xfrm>
          </p:grpSpPr>
          <p:sp>
            <p:nvSpPr>
              <p:cNvPr id="186" name="Rectangle: Single Corner Snipped 185">
                <a:extLst>
                  <a:ext uri="{FF2B5EF4-FFF2-40B4-BE49-F238E27FC236}">
                    <a16:creationId xmlns:a16="http://schemas.microsoft.com/office/drawing/2014/main" id="{5119D101-38F1-EABE-E0D0-5D73B637F418}"/>
                  </a:ext>
                </a:extLst>
              </p:cNvPr>
              <p:cNvSpPr/>
              <p:nvPr/>
            </p:nvSpPr>
            <p:spPr>
              <a:xfrm rot="10800000" flipH="1">
                <a:off x="9019949" y="3738418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7" name="Isosceles Triangle 186">
                <a:extLst>
                  <a:ext uri="{FF2B5EF4-FFF2-40B4-BE49-F238E27FC236}">
                    <a16:creationId xmlns:a16="http://schemas.microsoft.com/office/drawing/2014/main" id="{EC73B131-7B76-FFEF-B404-202D92B796E6}"/>
                  </a:ext>
                </a:extLst>
              </p:cNvPr>
              <p:cNvSpPr/>
              <p:nvPr/>
            </p:nvSpPr>
            <p:spPr>
              <a:xfrm rot="18900000">
                <a:off x="9260074" y="4002524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8" name="Rectangle: Single Corner Snipped 187">
              <a:extLst>
                <a:ext uri="{FF2B5EF4-FFF2-40B4-BE49-F238E27FC236}">
                  <a16:creationId xmlns:a16="http://schemas.microsoft.com/office/drawing/2014/main" id="{006290E8-5475-B349-1BE4-2D091B1F4BC3}"/>
                </a:ext>
              </a:extLst>
            </p:cNvPr>
            <p:cNvSpPr/>
            <p:nvPr/>
          </p:nvSpPr>
          <p:spPr>
            <a:xfrm rot="10800000" flipH="1">
              <a:off x="9339036" y="3946425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73" name="Group 272">
              <a:extLst>
                <a:ext uri="{FF2B5EF4-FFF2-40B4-BE49-F238E27FC236}">
                  <a16:creationId xmlns:a16="http://schemas.microsoft.com/office/drawing/2014/main" id="{36793E3F-D1B9-C5DE-48A7-D9C1A1AA52E7}"/>
                </a:ext>
              </a:extLst>
            </p:cNvPr>
            <p:cNvGrpSpPr/>
            <p:nvPr/>
          </p:nvGrpSpPr>
          <p:grpSpPr>
            <a:xfrm>
              <a:off x="9485980" y="3680215"/>
              <a:ext cx="319087" cy="330200"/>
              <a:chOff x="9485980" y="3680215"/>
              <a:chExt cx="319087" cy="330200"/>
            </a:xfrm>
          </p:grpSpPr>
          <p:sp>
            <p:nvSpPr>
              <p:cNvPr id="190" name="Rectangle: Single Corner Snipped 189">
                <a:extLst>
                  <a:ext uri="{FF2B5EF4-FFF2-40B4-BE49-F238E27FC236}">
                    <a16:creationId xmlns:a16="http://schemas.microsoft.com/office/drawing/2014/main" id="{45051064-A5DF-BDB4-4611-6489A9BC53EE}"/>
                  </a:ext>
                </a:extLst>
              </p:cNvPr>
              <p:cNvSpPr/>
              <p:nvPr/>
            </p:nvSpPr>
            <p:spPr>
              <a:xfrm rot="10800000" flipH="1">
                <a:off x="9485980" y="3680215"/>
                <a:ext cx="319087" cy="330200"/>
              </a:xfrm>
              <a:prstGeom prst="snip1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1" name="Isosceles Triangle 190">
                <a:extLst>
                  <a:ext uri="{FF2B5EF4-FFF2-40B4-BE49-F238E27FC236}">
                    <a16:creationId xmlns:a16="http://schemas.microsoft.com/office/drawing/2014/main" id="{2E51FFE8-36F6-A541-C8DA-04E1331B962F}"/>
                  </a:ext>
                </a:extLst>
              </p:cNvPr>
              <p:cNvSpPr/>
              <p:nvPr/>
            </p:nvSpPr>
            <p:spPr>
              <a:xfrm rot="18900000">
                <a:off x="9726105" y="3944321"/>
                <a:ext cx="65108" cy="45719"/>
              </a:xfrm>
              <a:prstGeom prst="triangle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2" name="Group 271">
              <a:extLst>
                <a:ext uri="{FF2B5EF4-FFF2-40B4-BE49-F238E27FC236}">
                  <a16:creationId xmlns:a16="http://schemas.microsoft.com/office/drawing/2014/main" id="{EF7CBB53-6FE8-168B-1547-6E5EF1FCA5C9}"/>
                </a:ext>
              </a:extLst>
            </p:cNvPr>
            <p:cNvGrpSpPr/>
            <p:nvPr/>
          </p:nvGrpSpPr>
          <p:grpSpPr>
            <a:xfrm>
              <a:off x="8021449" y="3499151"/>
              <a:ext cx="319087" cy="330200"/>
              <a:chOff x="8021449" y="3499151"/>
              <a:chExt cx="319087" cy="330200"/>
            </a:xfrm>
          </p:grpSpPr>
          <p:sp>
            <p:nvSpPr>
              <p:cNvPr id="193" name="Rectangle: Single Corner Snipped 192">
                <a:extLst>
                  <a:ext uri="{FF2B5EF4-FFF2-40B4-BE49-F238E27FC236}">
                    <a16:creationId xmlns:a16="http://schemas.microsoft.com/office/drawing/2014/main" id="{C9C7974F-59BD-48A6-4136-457B4EC2689E}"/>
                  </a:ext>
                </a:extLst>
              </p:cNvPr>
              <p:cNvSpPr/>
              <p:nvPr/>
            </p:nvSpPr>
            <p:spPr>
              <a:xfrm rot="10800000" flipH="1">
                <a:off x="8021449" y="3499151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4" name="Isosceles Triangle 193">
                <a:extLst>
                  <a:ext uri="{FF2B5EF4-FFF2-40B4-BE49-F238E27FC236}">
                    <a16:creationId xmlns:a16="http://schemas.microsoft.com/office/drawing/2014/main" id="{3042D1D5-8F92-65C3-3DCD-1EBF4329D054}"/>
                  </a:ext>
                </a:extLst>
              </p:cNvPr>
              <p:cNvSpPr/>
              <p:nvPr/>
            </p:nvSpPr>
            <p:spPr>
              <a:xfrm rot="18900000">
                <a:off x="8261574" y="3763257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1" name="Group 270">
              <a:extLst>
                <a:ext uri="{FF2B5EF4-FFF2-40B4-BE49-F238E27FC236}">
                  <a16:creationId xmlns:a16="http://schemas.microsoft.com/office/drawing/2014/main" id="{D42E5FCA-A5CA-CCD8-F99B-C528FB5E7A3B}"/>
                </a:ext>
              </a:extLst>
            </p:cNvPr>
            <p:cNvGrpSpPr/>
            <p:nvPr/>
          </p:nvGrpSpPr>
          <p:grpSpPr>
            <a:xfrm>
              <a:off x="8251154" y="3742377"/>
              <a:ext cx="319087" cy="330200"/>
              <a:chOff x="8251154" y="3742377"/>
              <a:chExt cx="319087" cy="330200"/>
            </a:xfrm>
          </p:grpSpPr>
          <p:sp>
            <p:nvSpPr>
              <p:cNvPr id="196" name="Rectangle: Single Corner Snipped 195">
                <a:extLst>
                  <a:ext uri="{FF2B5EF4-FFF2-40B4-BE49-F238E27FC236}">
                    <a16:creationId xmlns:a16="http://schemas.microsoft.com/office/drawing/2014/main" id="{1673CF13-88CB-A0F2-E99F-3A5E47960A41}"/>
                  </a:ext>
                </a:extLst>
              </p:cNvPr>
              <p:cNvSpPr/>
              <p:nvPr/>
            </p:nvSpPr>
            <p:spPr>
              <a:xfrm rot="10800000" flipH="1">
                <a:off x="8251154" y="3742377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7" name="Isosceles Triangle 196">
                <a:extLst>
                  <a:ext uri="{FF2B5EF4-FFF2-40B4-BE49-F238E27FC236}">
                    <a16:creationId xmlns:a16="http://schemas.microsoft.com/office/drawing/2014/main" id="{0EFDF295-E007-3E2A-30F3-F9BE802A9CCC}"/>
                  </a:ext>
                </a:extLst>
              </p:cNvPr>
              <p:cNvSpPr/>
              <p:nvPr/>
            </p:nvSpPr>
            <p:spPr>
              <a:xfrm rot="18900000">
                <a:off x="8491279" y="4006483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0" name="Group 269">
              <a:extLst>
                <a:ext uri="{FF2B5EF4-FFF2-40B4-BE49-F238E27FC236}">
                  <a16:creationId xmlns:a16="http://schemas.microsoft.com/office/drawing/2014/main" id="{153F12E0-5426-004A-756E-03BCD8AA3BF5}"/>
                </a:ext>
              </a:extLst>
            </p:cNvPr>
            <p:cNvGrpSpPr/>
            <p:nvPr/>
          </p:nvGrpSpPr>
          <p:grpSpPr>
            <a:xfrm>
              <a:off x="7213463" y="2968492"/>
              <a:ext cx="319087" cy="330200"/>
              <a:chOff x="7213463" y="2968492"/>
              <a:chExt cx="319087" cy="330200"/>
            </a:xfrm>
          </p:grpSpPr>
          <p:sp>
            <p:nvSpPr>
              <p:cNvPr id="199" name="Rectangle: Single Corner Snipped 198">
                <a:extLst>
                  <a:ext uri="{FF2B5EF4-FFF2-40B4-BE49-F238E27FC236}">
                    <a16:creationId xmlns:a16="http://schemas.microsoft.com/office/drawing/2014/main" id="{12CE33F1-1A9C-57B3-D9DF-777BEDE2B0F1}"/>
                  </a:ext>
                </a:extLst>
              </p:cNvPr>
              <p:cNvSpPr/>
              <p:nvPr/>
            </p:nvSpPr>
            <p:spPr>
              <a:xfrm rot="10800000" flipH="1">
                <a:off x="7213463" y="2968492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0" name="Isosceles Triangle 199">
                <a:extLst>
                  <a:ext uri="{FF2B5EF4-FFF2-40B4-BE49-F238E27FC236}">
                    <a16:creationId xmlns:a16="http://schemas.microsoft.com/office/drawing/2014/main" id="{CC9CC05A-391D-922C-AAA4-288823CE9F57}"/>
                  </a:ext>
                </a:extLst>
              </p:cNvPr>
              <p:cNvSpPr/>
              <p:nvPr/>
            </p:nvSpPr>
            <p:spPr>
              <a:xfrm rot="18900000">
                <a:off x="7453588" y="3232598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9" name="Group 268">
              <a:extLst>
                <a:ext uri="{FF2B5EF4-FFF2-40B4-BE49-F238E27FC236}">
                  <a16:creationId xmlns:a16="http://schemas.microsoft.com/office/drawing/2014/main" id="{C7BD0920-CA7E-36C6-B6DA-7D393C1EDF87}"/>
                </a:ext>
              </a:extLst>
            </p:cNvPr>
            <p:cNvGrpSpPr/>
            <p:nvPr/>
          </p:nvGrpSpPr>
          <p:grpSpPr>
            <a:xfrm>
              <a:off x="3438802" y="2687601"/>
              <a:ext cx="319087" cy="330200"/>
              <a:chOff x="3438802" y="2687601"/>
              <a:chExt cx="319087" cy="330200"/>
            </a:xfrm>
          </p:grpSpPr>
          <p:sp>
            <p:nvSpPr>
              <p:cNvPr id="202" name="Rectangle: Single Corner Snipped 201">
                <a:extLst>
                  <a:ext uri="{FF2B5EF4-FFF2-40B4-BE49-F238E27FC236}">
                    <a16:creationId xmlns:a16="http://schemas.microsoft.com/office/drawing/2014/main" id="{89A5A7B9-2F81-7E54-402A-A619D58C96C0}"/>
                  </a:ext>
                </a:extLst>
              </p:cNvPr>
              <p:cNvSpPr/>
              <p:nvPr/>
            </p:nvSpPr>
            <p:spPr>
              <a:xfrm rot="10800000" flipH="1">
                <a:off x="3438802" y="2687601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3" name="Isosceles Triangle 202">
                <a:extLst>
                  <a:ext uri="{FF2B5EF4-FFF2-40B4-BE49-F238E27FC236}">
                    <a16:creationId xmlns:a16="http://schemas.microsoft.com/office/drawing/2014/main" id="{5A47DA1C-B31D-47FE-7FD8-1DBB7D0D4A82}"/>
                  </a:ext>
                </a:extLst>
              </p:cNvPr>
              <p:cNvSpPr/>
              <p:nvPr/>
            </p:nvSpPr>
            <p:spPr>
              <a:xfrm rot="18900000">
                <a:off x="3678927" y="2951707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8" name="Group 267">
              <a:extLst>
                <a:ext uri="{FF2B5EF4-FFF2-40B4-BE49-F238E27FC236}">
                  <a16:creationId xmlns:a16="http://schemas.microsoft.com/office/drawing/2014/main" id="{3CA645B2-951F-1FB5-E7F6-31E0BB196022}"/>
                </a:ext>
              </a:extLst>
            </p:cNvPr>
            <p:cNvGrpSpPr/>
            <p:nvPr/>
          </p:nvGrpSpPr>
          <p:grpSpPr>
            <a:xfrm>
              <a:off x="3708779" y="2842597"/>
              <a:ext cx="319087" cy="330200"/>
              <a:chOff x="3708779" y="2842597"/>
              <a:chExt cx="319087" cy="330200"/>
            </a:xfrm>
          </p:grpSpPr>
          <p:sp>
            <p:nvSpPr>
              <p:cNvPr id="205" name="Rectangle: Single Corner Snipped 204">
                <a:extLst>
                  <a:ext uri="{FF2B5EF4-FFF2-40B4-BE49-F238E27FC236}">
                    <a16:creationId xmlns:a16="http://schemas.microsoft.com/office/drawing/2014/main" id="{6BC7E0BD-1DC5-9212-C600-6E87ECE14C55}"/>
                  </a:ext>
                </a:extLst>
              </p:cNvPr>
              <p:cNvSpPr/>
              <p:nvPr/>
            </p:nvSpPr>
            <p:spPr>
              <a:xfrm rot="10800000" flipH="1">
                <a:off x="3708779" y="2842597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6" name="Isosceles Triangle 205">
                <a:extLst>
                  <a:ext uri="{FF2B5EF4-FFF2-40B4-BE49-F238E27FC236}">
                    <a16:creationId xmlns:a16="http://schemas.microsoft.com/office/drawing/2014/main" id="{4D412677-7430-B1CA-40A7-5FD7DA283CB3}"/>
                  </a:ext>
                </a:extLst>
              </p:cNvPr>
              <p:cNvSpPr/>
              <p:nvPr/>
            </p:nvSpPr>
            <p:spPr>
              <a:xfrm rot="18900000">
                <a:off x="3948904" y="3106703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5E4EE982-0AF7-5D12-ED23-C95DC28379E1}"/>
                </a:ext>
              </a:extLst>
            </p:cNvPr>
            <p:cNvGrpSpPr/>
            <p:nvPr/>
          </p:nvGrpSpPr>
          <p:grpSpPr>
            <a:xfrm>
              <a:off x="7702361" y="2835583"/>
              <a:ext cx="319087" cy="330200"/>
              <a:chOff x="7702361" y="2835583"/>
              <a:chExt cx="319087" cy="330200"/>
            </a:xfrm>
          </p:grpSpPr>
          <p:sp>
            <p:nvSpPr>
              <p:cNvPr id="208" name="Rectangle: Single Corner Snipped 207">
                <a:extLst>
                  <a:ext uri="{FF2B5EF4-FFF2-40B4-BE49-F238E27FC236}">
                    <a16:creationId xmlns:a16="http://schemas.microsoft.com/office/drawing/2014/main" id="{8A0BA93A-8441-EF7F-6AE5-4A519CF9C66B}"/>
                  </a:ext>
                </a:extLst>
              </p:cNvPr>
              <p:cNvSpPr/>
              <p:nvPr/>
            </p:nvSpPr>
            <p:spPr>
              <a:xfrm rot="10800000" flipH="1">
                <a:off x="7702361" y="2835583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9" name="Isosceles Triangle 208">
                <a:extLst>
                  <a:ext uri="{FF2B5EF4-FFF2-40B4-BE49-F238E27FC236}">
                    <a16:creationId xmlns:a16="http://schemas.microsoft.com/office/drawing/2014/main" id="{267B9C7F-E4FB-1B3D-E1EF-CA5995EE12DA}"/>
                  </a:ext>
                </a:extLst>
              </p:cNvPr>
              <p:cNvSpPr/>
              <p:nvPr/>
            </p:nvSpPr>
            <p:spPr>
              <a:xfrm rot="18900000">
                <a:off x="7942486" y="3099689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6" name="Group 265">
              <a:extLst>
                <a:ext uri="{FF2B5EF4-FFF2-40B4-BE49-F238E27FC236}">
                  <a16:creationId xmlns:a16="http://schemas.microsoft.com/office/drawing/2014/main" id="{582A9817-50B1-F172-4AB8-760D249CD085}"/>
                </a:ext>
              </a:extLst>
            </p:cNvPr>
            <p:cNvGrpSpPr/>
            <p:nvPr/>
          </p:nvGrpSpPr>
          <p:grpSpPr>
            <a:xfrm>
              <a:off x="7753031" y="2620397"/>
              <a:ext cx="319087" cy="330200"/>
              <a:chOff x="7753031" y="2620397"/>
              <a:chExt cx="319087" cy="330200"/>
            </a:xfrm>
          </p:grpSpPr>
          <p:sp>
            <p:nvSpPr>
              <p:cNvPr id="211" name="Rectangle: Single Corner Snipped 210">
                <a:extLst>
                  <a:ext uri="{FF2B5EF4-FFF2-40B4-BE49-F238E27FC236}">
                    <a16:creationId xmlns:a16="http://schemas.microsoft.com/office/drawing/2014/main" id="{62D73E80-F4DA-0724-AF27-697B517DBD3E}"/>
                  </a:ext>
                </a:extLst>
              </p:cNvPr>
              <p:cNvSpPr/>
              <p:nvPr/>
            </p:nvSpPr>
            <p:spPr>
              <a:xfrm rot="10800000" flipH="1">
                <a:off x="7753031" y="2620397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2" name="Isosceles Triangle 211">
                <a:extLst>
                  <a:ext uri="{FF2B5EF4-FFF2-40B4-BE49-F238E27FC236}">
                    <a16:creationId xmlns:a16="http://schemas.microsoft.com/office/drawing/2014/main" id="{6CA8B7C6-2F92-C3FB-4CAB-5C36BD2EEEBE}"/>
                  </a:ext>
                </a:extLst>
              </p:cNvPr>
              <p:cNvSpPr/>
              <p:nvPr/>
            </p:nvSpPr>
            <p:spPr>
              <a:xfrm rot="18900000">
                <a:off x="7993156" y="2884503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5" name="Group 264">
              <a:extLst>
                <a:ext uri="{FF2B5EF4-FFF2-40B4-BE49-F238E27FC236}">
                  <a16:creationId xmlns:a16="http://schemas.microsoft.com/office/drawing/2014/main" id="{73570A6D-4EA6-5C8D-DF61-449DFAC5D747}"/>
                </a:ext>
              </a:extLst>
            </p:cNvPr>
            <p:cNvGrpSpPr/>
            <p:nvPr/>
          </p:nvGrpSpPr>
          <p:grpSpPr>
            <a:xfrm>
              <a:off x="7954023" y="2975118"/>
              <a:ext cx="319087" cy="330200"/>
              <a:chOff x="7954023" y="2975118"/>
              <a:chExt cx="319087" cy="330200"/>
            </a:xfrm>
          </p:grpSpPr>
          <p:sp>
            <p:nvSpPr>
              <p:cNvPr id="214" name="Rectangle: Single Corner Snipped 213">
                <a:extLst>
                  <a:ext uri="{FF2B5EF4-FFF2-40B4-BE49-F238E27FC236}">
                    <a16:creationId xmlns:a16="http://schemas.microsoft.com/office/drawing/2014/main" id="{900FACCB-AB6F-5A31-414D-960551032319}"/>
                  </a:ext>
                </a:extLst>
              </p:cNvPr>
              <p:cNvSpPr/>
              <p:nvPr/>
            </p:nvSpPr>
            <p:spPr>
              <a:xfrm rot="10800000" flipH="1">
                <a:off x="7954023" y="2975118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5" name="Isosceles Triangle 214">
                <a:extLst>
                  <a:ext uri="{FF2B5EF4-FFF2-40B4-BE49-F238E27FC236}">
                    <a16:creationId xmlns:a16="http://schemas.microsoft.com/office/drawing/2014/main" id="{050F4642-0292-EE9B-8284-D0D4448AED70}"/>
                  </a:ext>
                </a:extLst>
              </p:cNvPr>
              <p:cNvSpPr/>
              <p:nvPr/>
            </p:nvSpPr>
            <p:spPr>
              <a:xfrm rot="18900000">
                <a:off x="8194148" y="3239224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4" name="Group 263">
              <a:extLst>
                <a:ext uri="{FF2B5EF4-FFF2-40B4-BE49-F238E27FC236}">
                  <a16:creationId xmlns:a16="http://schemas.microsoft.com/office/drawing/2014/main" id="{CE995539-4D99-5622-F2E8-147CF18AC93F}"/>
                </a:ext>
              </a:extLst>
            </p:cNvPr>
            <p:cNvGrpSpPr/>
            <p:nvPr/>
          </p:nvGrpSpPr>
          <p:grpSpPr>
            <a:xfrm>
              <a:off x="9227793" y="2602326"/>
              <a:ext cx="319087" cy="330200"/>
              <a:chOff x="9227793" y="2602326"/>
              <a:chExt cx="319087" cy="330200"/>
            </a:xfrm>
          </p:grpSpPr>
          <p:sp>
            <p:nvSpPr>
              <p:cNvPr id="217" name="Rectangle: Single Corner Snipped 216">
                <a:extLst>
                  <a:ext uri="{FF2B5EF4-FFF2-40B4-BE49-F238E27FC236}">
                    <a16:creationId xmlns:a16="http://schemas.microsoft.com/office/drawing/2014/main" id="{39B4EA6E-0F81-83D8-4B00-417A5DC6EE29}"/>
                  </a:ext>
                </a:extLst>
              </p:cNvPr>
              <p:cNvSpPr/>
              <p:nvPr/>
            </p:nvSpPr>
            <p:spPr>
              <a:xfrm rot="10800000" flipH="1">
                <a:off x="9227793" y="2602326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18" name="Isosceles Triangle 217">
                <a:extLst>
                  <a:ext uri="{FF2B5EF4-FFF2-40B4-BE49-F238E27FC236}">
                    <a16:creationId xmlns:a16="http://schemas.microsoft.com/office/drawing/2014/main" id="{D27B8236-C48E-FB5C-8F02-8FFA7D357604}"/>
                  </a:ext>
                </a:extLst>
              </p:cNvPr>
              <p:cNvSpPr/>
              <p:nvPr/>
            </p:nvSpPr>
            <p:spPr>
              <a:xfrm rot="18900000">
                <a:off x="9467918" y="2866432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3" name="Group 262">
              <a:extLst>
                <a:ext uri="{FF2B5EF4-FFF2-40B4-BE49-F238E27FC236}">
                  <a16:creationId xmlns:a16="http://schemas.microsoft.com/office/drawing/2014/main" id="{F94D3AA5-3460-EFFD-52DB-922E9C8D1B16}"/>
                </a:ext>
              </a:extLst>
            </p:cNvPr>
            <p:cNvGrpSpPr/>
            <p:nvPr/>
          </p:nvGrpSpPr>
          <p:grpSpPr>
            <a:xfrm>
              <a:off x="8836466" y="2889457"/>
              <a:ext cx="319087" cy="330200"/>
              <a:chOff x="8836466" y="2889457"/>
              <a:chExt cx="319087" cy="330200"/>
            </a:xfrm>
          </p:grpSpPr>
          <p:sp>
            <p:nvSpPr>
              <p:cNvPr id="220" name="Rectangle: Single Corner Snipped 219">
                <a:extLst>
                  <a:ext uri="{FF2B5EF4-FFF2-40B4-BE49-F238E27FC236}">
                    <a16:creationId xmlns:a16="http://schemas.microsoft.com/office/drawing/2014/main" id="{7BFFB3B5-1C48-05C9-682A-B7013179BDD0}"/>
                  </a:ext>
                </a:extLst>
              </p:cNvPr>
              <p:cNvSpPr/>
              <p:nvPr/>
            </p:nvSpPr>
            <p:spPr>
              <a:xfrm rot="10800000" flipH="1">
                <a:off x="8836466" y="2889457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1" name="Isosceles Triangle 220">
                <a:extLst>
                  <a:ext uri="{FF2B5EF4-FFF2-40B4-BE49-F238E27FC236}">
                    <a16:creationId xmlns:a16="http://schemas.microsoft.com/office/drawing/2014/main" id="{0FAC3F3C-AAEC-DAB6-D9E4-A21035374139}"/>
                  </a:ext>
                </a:extLst>
              </p:cNvPr>
              <p:cNvSpPr/>
              <p:nvPr/>
            </p:nvSpPr>
            <p:spPr>
              <a:xfrm rot="18900000">
                <a:off x="9076591" y="3153563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2" name="Group 261">
              <a:extLst>
                <a:ext uri="{FF2B5EF4-FFF2-40B4-BE49-F238E27FC236}">
                  <a16:creationId xmlns:a16="http://schemas.microsoft.com/office/drawing/2014/main" id="{319F1704-45F3-8B51-CF21-A65AFF58397F}"/>
                </a:ext>
              </a:extLst>
            </p:cNvPr>
            <p:cNvGrpSpPr/>
            <p:nvPr/>
          </p:nvGrpSpPr>
          <p:grpSpPr>
            <a:xfrm>
              <a:off x="9108523" y="2902709"/>
              <a:ext cx="319087" cy="330200"/>
              <a:chOff x="9108523" y="2902709"/>
              <a:chExt cx="319087" cy="330200"/>
            </a:xfrm>
          </p:grpSpPr>
          <p:sp>
            <p:nvSpPr>
              <p:cNvPr id="223" name="Rectangle: Single Corner Snipped 222">
                <a:extLst>
                  <a:ext uri="{FF2B5EF4-FFF2-40B4-BE49-F238E27FC236}">
                    <a16:creationId xmlns:a16="http://schemas.microsoft.com/office/drawing/2014/main" id="{4E5B1F07-42C4-75A0-7B88-3F80A8BE85BF}"/>
                  </a:ext>
                </a:extLst>
              </p:cNvPr>
              <p:cNvSpPr/>
              <p:nvPr/>
            </p:nvSpPr>
            <p:spPr>
              <a:xfrm rot="10800000" flipH="1">
                <a:off x="9108523" y="2902709"/>
                <a:ext cx="319087" cy="330200"/>
              </a:xfrm>
              <a:prstGeom prst="snip1Rect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4" name="Isosceles Triangle 223">
                <a:extLst>
                  <a:ext uri="{FF2B5EF4-FFF2-40B4-BE49-F238E27FC236}">
                    <a16:creationId xmlns:a16="http://schemas.microsoft.com/office/drawing/2014/main" id="{1C970224-EFFE-7AE4-9802-22FF50727A4E}"/>
                  </a:ext>
                </a:extLst>
              </p:cNvPr>
              <p:cNvSpPr/>
              <p:nvPr/>
            </p:nvSpPr>
            <p:spPr>
              <a:xfrm rot="18900000">
                <a:off x="9348648" y="3166815"/>
                <a:ext cx="65108" cy="45719"/>
              </a:xfrm>
              <a:prstGeom prst="triangle">
                <a:avLst/>
              </a:prstGeom>
              <a:solidFill>
                <a:srgbClr val="EE0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1" name="Group 260">
              <a:extLst>
                <a:ext uri="{FF2B5EF4-FFF2-40B4-BE49-F238E27FC236}">
                  <a16:creationId xmlns:a16="http://schemas.microsoft.com/office/drawing/2014/main" id="{EF007255-0FAA-7538-9694-AF4F7713DC7F}"/>
                </a:ext>
              </a:extLst>
            </p:cNvPr>
            <p:cNvGrpSpPr/>
            <p:nvPr/>
          </p:nvGrpSpPr>
          <p:grpSpPr>
            <a:xfrm>
              <a:off x="3775957" y="4389414"/>
              <a:ext cx="319087" cy="330200"/>
              <a:chOff x="3775957" y="4389414"/>
              <a:chExt cx="319087" cy="330200"/>
            </a:xfrm>
          </p:grpSpPr>
          <p:sp>
            <p:nvSpPr>
              <p:cNvPr id="229" name="Rectangle: Single Corner Snipped 228">
                <a:extLst>
                  <a:ext uri="{FF2B5EF4-FFF2-40B4-BE49-F238E27FC236}">
                    <a16:creationId xmlns:a16="http://schemas.microsoft.com/office/drawing/2014/main" id="{7B396ACC-3B41-5129-C955-59F66D24A30C}"/>
                  </a:ext>
                </a:extLst>
              </p:cNvPr>
              <p:cNvSpPr/>
              <p:nvPr/>
            </p:nvSpPr>
            <p:spPr>
              <a:xfrm rot="10800000" flipH="1">
                <a:off x="3775957" y="4389414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0" name="Isosceles Triangle 229">
                <a:extLst>
                  <a:ext uri="{FF2B5EF4-FFF2-40B4-BE49-F238E27FC236}">
                    <a16:creationId xmlns:a16="http://schemas.microsoft.com/office/drawing/2014/main" id="{F3560FE3-8342-B325-356E-8F63C2EB3787}"/>
                  </a:ext>
                </a:extLst>
              </p:cNvPr>
              <p:cNvSpPr/>
              <p:nvPr/>
            </p:nvSpPr>
            <p:spPr>
              <a:xfrm rot="18900000">
                <a:off x="4016082" y="4653520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1" name="Rectangle: Single Corner Snipped 230">
              <a:extLst>
                <a:ext uri="{FF2B5EF4-FFF2-40B4-BE49-F238E27FC236}">
                  <a16:creationId xmlns:a16="http://schemas.microsoft.com/office/drawing/2014/main" id="{C83C1CF0-B75B-4783-F24E-EB3CE2463557}"/>
                </a:ext>
              </a:extLst>
            </p:cNvPr>
            <p:cNvSpPr/>
            <p:nvPr/>
          </p:nvSpPr>
          <p:spPr>
            <a:xfrm rot="10800000" flipH="1">
              <a:off x="3554304" y="4514965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0" name="Group 259">
              <a:extLst>
                <a:ext uri="{FF2B5EF4-FFF2-40B4-BE49-F238E27FC236}">
                  <a16:creationId xmlns:a16="http://schemas.microsoft.com/office/drawing/2014/main" id="{4A2D568A-0C95-747A-29F6-DD05C7E67E8A}"/>
                </a:ext>
              </a:extLst>
            </p:cNvPr>
            <p:cNvGrpSpPr/>
            <p:nvPr/>
          </p:nvGrpSpPr>
          <p:grpSpPr>
            <a:xfrm>
              <a:off x="3600663" y="4657395"/>
              <a:ext cx="319087" cy="330200"/>
              <a:chOff x="3600663" y="4657395"/>
              <a:chExt cx="319087" cy="330200"/>
            </a:xfrm>
          </p:grpSpPr>
          <p:sp>
            <p:nvSpPr>
              <p:cNvPr id="233" name="Rectangle: Single Corner Snipped 232">
                <a:extLst>
                  <a:ext uri="{FF2B5EF4-FFF2-40B4-BE49-F238E27FC236}">
                    <a16:creationId xmlns:a16="http://schemas.microsoft.com/office/drawing/2014/main" id="{648ED5D8-52D3-EFD1-5220-48AD38AEC66C}"/>
                  </a:ext>
                </a:extLst>
              </p:cNvPr>
              <p:cNvSpPr/>
              <p:nvPr/>
            </p:nvSpPr>
            <p:spPr>
              <a:xfrm rot="10800000" flipH="1">
                <a:off x="3600663" y="4657395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4" name="Isosceles Triangle 233">
                <a:extLst>
                  <a:ext uri="{FF2B5EF4-FFF2-40B4-BE49-F238E27FC236}">
                    <a16:creationId xmlns:a16="http://schemas.microsoft.com/office/drawing/2014/main" id="{9AEEE551-9A6A-7F64-AF9B-0E6C79E0FD8F}"/>
                  </a:ext>
                </a:extLst>
              </p:cNvPr>
              <p:cNvSpPr/>
              <p:nvPr/>
            </p:nvSpPr>
            <p:spPr>
              <a:xfrm rot="18900000">
                <a:off x="3840788" y="4921501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9D9AB4C1-0DA8-42DD-7D4B-8071F5E9FA35}"/>
                </a:ext>
              </a:extLst>
            </p:cNvPr>
            <p:cNvGrpSpPr/>
            <p:nvPr/>
          </p:nvGrpSpPr>
          <p:grpSpPr>
            <a:xfrm>
              <a:off x="3761356" y="3522899"/>
              <a:ext cx="319087" cy="330200"/>
              <a:chOff x="3761356" y="3522899"/>
              <a:chExt cx="319087" cy="330200"/>
            </a:xfrm>
          </p:grpSpPr>
          <p:sp>
            <p:nvSpPr>
              <p:cNvPr id="236" name="Rectangle: Single Corner Snipped 235">
                <a:extLst>
                  <a:ext uri="{FF2B5EF4-FFF2-40B4-BE49-F238E27FC236}">
                    <a16:creationId xmlns:a16="http://schemas.microsoft.com/office/drawing/2014/main" id="{55D7D03C-8617-F80A-6DF1-55F972C9B2AB}"/>
                  </a:ext>
                </a:extLst>
              </p:cNvPr>
              <p:cNvSpPr/>
              <p:nvPr/>
            </p:nvSpPr>
            <p:spPr>
              <a:xfrm rot="10800000" flipH="1">
                <a:off x="3761356" y="3522899"/>
                <a:ext cx="319087" cy="330200"/>
              </a:xfrm>
              <a:prstGeom prst="snip1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7" name="Isosceles Triangle 236">
                <a:extLst>
                  <a:ext uri="{FF2B5EF4-FFF2-40B4-BE49-F238E27FC236}">
                    <a16:creationId xmlns:a16="http://schemas.microsoft.com/office/drawing/2014/main" id="{F70E9B7A-BDAB-839F-13F5-2CA8B68B13AD}"/>
                  </a:ext>
                </a:extLst>
              </p:cNvPr>
              <p:cNvSpPr/>
              <p:nvPr/>
            </p:nvSpPr>
            <p:spPr>
              <a:xfrm rot="18900000">
                <a:off x="4001481" y="3787005"/>
                <a:ext cx="65108" cy="45719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38" name="Rectangle: Single Corner Snipped 237">
              <a:extLst>
                <a:ext uri="{FF2B5EF4-FFF2-40B4-BE49-F238E27FC236}">
                  <a16:creationId xmlns:a16="http://schemas.microsoft.com/office/drawing/2014/main" id="{3DB1D061-9A37-3144-9E9A-96677A483CA7}"/>
                </a:ext>
              </a:extLst>
            </p:cNvPr>
            <p:cNvSpPr/>
            <p:nvPr/>
          </p:nvSpPr>
          <p:spPr>
            <a:xfrm rot="10800000" flipH="1">
              <a:off x="3318833" y="3790880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8" name="Group 257">
              <a:extLst>
                <a:ext uri="{FF2B5EF4-FFF2-40B4-BE49-F238E27FC236}">
                  <a16:creationId xmlns:a16="http://schemas.microsoft.com/office/drawing/2014/main" id="{EBED745D-939C-933A-C796-E59290E7C0B0}"/>
                </a:ext>
              </a:extLst>
            </p:cNvPr>
            <p:cNvGrpSpPr/>
            <p:nvPr/>
          </p:nvGrpSpPr>
          <p:grpSpPr>
            <a:xfrm>
              <a:off x="3741629" y="3916608"/>
              <a:ext cx="319087" cy="330200"/>
              <a:chOff x="3741629" y="3916608"/>
              <a:chExt cx="319087" cy="330200"/>
            </a:xfrm>
          </p:grpSpPr>
          <p:sp>
            <p:nvSpPr>
              <p:cNvPr id="240" name="Rectangle: Single Corner Snipped 239">
                <a:extLst>
                  <a:ext uri="{FF2B5EF4-FFF2-40B4-BE49-F238E27FC236}">
                    <a16:creationId xmlns:a16="http://schemas.microsoft.com/office/drawing/2014/main" id="{D86F3502-3260-5A5C-DAB9-D3F02F66EAE0}"/>
                  </a:ext>
                </a:extLst>
              </p:cNvPr>
              <p:cNvSpPr/>
              <p:nvPr/>
            </p:nvSpPr>
            <p:spPr>
              <a:xfrm rot="10800000" flipH="1">
                <a:off x="3741629" y="3916608"/>
                <a:ext cx="319087" cy="330200"/>
              </a:xfrm>
              <a:prstGeom prst="snip1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1" name="Isosceles Triangle 240">
                <a:extLst>
                  <a:ext uri="{FF2B5EF4-FFF2-40B4-BE49-F238E27FC236}">
                    <a16:creationId xmlns:a16="http://schemas.microsoft.com/office/drawing/2014/main" id="{52FDB658-8803-1F5A-C5EE-A75594C4B11B}"/>
                  </a:ext>
                </a:extLst>
              </p:cNvPr>
              <p:cNvSpPr/>
              <p:nvPr/>
            </p:nvSpPr>
            <p:spPr>
              <a:xfrm rot="18900000">
                <a:off x="3981754" y="4180714"/>
                <a:ext cx="65108" cy="45719"/>
              </a:xfrm>
              <a:prstGeom prst="triangle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7" name="Group 256">
              <a:extLst>
                <a:ext uri="{FF2B5EF4-FFF2-40B4-BE49-F238E27FC236}">
                  <a16:creationId xmlns:a16="http://schemas.microsoft.com/office/drawing/2014/main" id="{9995F01E-6C46-E4BD-E4D8-D1D0E0780C65}"/>
                </a:ext>
              </a:extLst>
            </p:cNvPr>
            <p:cNvGrpSpPr/>
            <p:nvPr/>
          </p:nvGrpSpPr>
          <p:grpSpPr>
            <a:xfrm>
              <a:off x="4346539" y="3678896"/>
              <a:ext cx="319087" cy="330200"/>
              <a:chOff x="4346539" y="3678896"/>
              <a:chExt cx="319087" cy="330200"/>
            </a:xfrm>
          </p:grpSpPr>
          <p:sp>
            <p:nvSpPr>
              <p:cNvPr id="243" name="Rectangle: Single Corner Snipped 242">
                <a:extLst>
                  <a:ext uri="{FF2B5EF4-FFF2-40B4-BE49-F238E27FC236}">
                    <a16:creationId xmlns:a16="http://schemas.microsoft.com/office/drawing/2014/main" id="{E3141BF4-E10E-15F6-4B8B-69DB467F2149}"/>
                  </a:ext>
                </a:extLst>
              </p:cNvPr>
              <p:cNvSpPr/>
              <p:nvPr/>
            </p:nvSpPr>
            <p:spPr>
              <a:xfrm rot="10800000" flipH="1">
                <a:off x="4346539" y="3678896"/>
                <a:ext cx="319087" cy="330200"/>
              </a:xfrm>
              <a:prstGeom prst="snip1Rect">
                <a:avLst/>
              </a:prstGeom>
              <a:solidFill>
                <a:srgbClr val="FFC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44" name="Isosceles Triangle 243">
                <a:extLst>
                  <a:ext uri="{FF2B5EF4-FFF2-40B4-BE49-F238E27FC236}">
                    <a16:creationId xmlns:a16="http://schemas.microsoft.com/office/drawing/2014/main" id="{103E2712-9D08-34DA-E2D8-C69AAEE3DF8D}"/>
                  </a:ext>
                </a:extLst>
              </p:cNvPr>
              <p:cNvSpPr/>
              <p:nvPr/>
            </p:nvSpPr>
            <p:spPr>
              <a:xfrm rot="18900000">
                <a:off x="4586664" y="3943002"/>
                <a:ext cx="65108" cy="45719"/>
              </a:xfrm>
              <a:prstGeom prst="triangle">
                <a:avLst/>
              </a:prstGeom>
              <a:solidFill>
                <a:srgbClr val="FFC000"/>
              </a:solidFill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99" name="Group 398">
            <a:extLst>
              <a:ext uri="{FF2B5EF4-FFF2-40B4-BE49-F238E27FC236}">
                <a16:creationId xmlns:a16="http://schemas.microsoft.com/office/drawing/2014/main" id="{811F15A9-B0F3-F247-A5A3-64D8857C7500}"/>
              </a:ext>
            </a:extLst>
          </p:cNvPr>
          <p:cNvGrpSpPr/>
          <p:nvPr/>
        </p:nvGrpSpPr>
        <p:grpSpPr>
          <a:xfrm>
            <a:off x="1200327" y="1425594"/>
            <a:ext cx="6224533" cy="2859560"/>
            <a:chOff x="1200327" y="1425594"/>
            <a:chExt cx="6224533" cy="2859560"/>
          </a:xfrm>
        </p:grpSpPr>
        <p:sp>
          <p:nvSpPr>
            <p:cNvPr id="395" name="TextBox 394">
              <a:extLst>
                <a:ext uri="{FF2B5EF4-FFF2-40B4-BE49-F238E27FC236}">
                  <a16:creationId xmlns:a16="http://schemas.microsoft.com/office/drawing/2014/main" id="{0C53BBDF-C1D9-64B0-E7F2-80A0936A8508}"/>
                </a:ext>
              </a:extLst>
            </p:cNvPr>
            <p:cNvSpPr txBox="1"/>
            <p:nvPr/>
          </p:nvSpPr>
          <p:spPr>
            <a:xfrm>
              <a:off x="1200327" y="4008155"/>
              <a:ext cx="946525" cy="276999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Rail WIP: 1</a:t>
              </a:r>
            </a:p>
          </p:txBody>
        </p:sp>
        <p:sp>
          <p:nvSpPr>
            <p:cNvPr id="396" name="TextBox 395">
              <a:extLst>
                <a:ext uri="{FF2B5EF4-FFF2-40B4-BE49-F238E27FC236}">
                  <a16:creationId xmlns:a16="http://schemas.microsoft.com/office/drawing/2014/main" id="{85CD69E7-A34B-9777-9E45-3562238D9E74}"/>
                </a:ext>
              </a:extLst>
            </p:cNvPr>
            <p:cNvSpPr txBox="1"/>
            <p:nvPr/>
          </p:nvSpPr>
          <p:spPr>
            <a:xfrm>
              <a:off x="4280278" y="1425594"/>
              <a:ext cx="1418158" cy="276999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Column WIP: 3</a:t>
              </a:r>
            </a:p>
          </p:txBody>
        </p:sp>
        <p:sp>
          <p:nvSpPr>
            <p:cNvPr id="397" name="TextBox 396">
              <a:extLst>
                <a:ext uri="{FF2B5EF4-FFF2-40B4-BE49-F238E27FC236}">
                  <a16:creationId xmlns:a16="http://schemas.microsoft.com/office/drawing/2014/main" id="{5DFE0CF0-1F3B-E187-771D-44F01C3C6288}"/>
                </a:ext>
              </a:extLst>
            </p:cNvPr>
            <p:cNvSpPr txBox="1"/>
            <p:nvPr/>
          </p:nvSpPr>
          <p:spPr>
            <a:xfrm>
              <a:off x="6006702" y="1425594"/>
              <a:ext cx="1418158" cy="276999"/>
            </a:xfrm>
            <a:prstGeom prst="rect">
              <a:avLst/>
            </a:prstGeom>
            <a:solidFill>
              <a:srgbClr val="FFFF00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Column WIP: 4</a:t>
              </a:r>
            </a:p>
          </p:txBody>
        </p:sp>
      </p:grpSp>
      <p:grpSp>
        <p:nvGrpSpPr>
          <p:cNvPr id="467" name="Group 466">
            <a:extLst>
              <a:ext uri="{FF2B5EF4-FFF2-40B4-BE49-F238E27FC236}">
                <a16:creationId xmlns:a16="http://schemas.microsoft.com/office/drawing/2014/main" id="{31307056-EDC2-7C69-450F-7C92B128DAF6}"/>
              </a:ext>
            </a:extLst>
          </p:cNvPr>
          <p:cNvGrpSpPr/>
          <p:nvPr/>
        </p:nvGrpSpPr>
        <p:grpSpPr>
          <a:xfrm>
            <a:off x="2246239" y="2667722"/>
            <a:ext cx="8693025" cy="2478373"/>
            <a:chOff x="2246239" y="2667722"/>
            <a:chExt cx="8693025" cy="2478373"/>
          </a:xfrm>
        </p:grpSpPr>
        <p:grpSp>
          <p:nvGrpSpPr>
            <p:cNvPr id="330" name="Group 329">
              <a:extLst>
                <a:ext uri="{FF2B5EF4-FFF2-40B4-BE49-F238E27FC236}">
                  <a16:creationId xmlns:a16="http://schemas.microsoft.com/office/drawing/2014/main" id="{7B08C312-BE67-127E-26ED-2734689DD456}"/>
                </a:ext>
              </a:extLst>
            </p:cNvPr>
            <p:cNvGrpSpPr/>
            <p:nvPr/>
          </p:nvGrpSpPr>
          <p:grpSpPr>
            <a:xfrm>
              <a:off x="4181483" y="2667722"/>
              <a:ext cx="319087" cy="330200"/>
              <a:chOff x="1943100" y="5667375"/>
              <a:chExt cx="319087" cy="330200"/>
            </a:xfrm>
            <a:solidFill>
              <a:srgbClr val="EE0000"/>
            </a:solidFill>
          </p:grpSpPr>
          <p:sp>
            <p:nvSpPr>
              <p:cNvPr id="393" name="Rectangle: Single Corner Snipped 392">
                <a:extLst>
                  <a:ext uri="{FF2B5EF4-FFF2-40B4-BE49-F238E27FC236}">
                    <a16:creationId xmlns:a16="http://schemas.microsoft.com/office/drawing/2014/main" id="{BB4925CC-8C92-33C4-C287-169E8896330A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4" name="Isosceles Triangle 393">
                <a:extLst>
                  <a:ext uri="{FF2B5EF4-FFF2-40B4-BE49-F238E27FC236}">
                    <a16:creationId xmlns:a16="http://schemas.microsoft.com/office/drawing/2014/main" id="{60C429BA-576C-F9E4-850A-E457FB787C51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1" name="Group 330">
              <a:extLst>
                <a:ext uri="{FF2B5EF4-FFF2-40B4-BE49-F238E27FC236}">
                  <a16:creationId xmlns:a16="http://schemas.microsoft.com/office/drawing/2014/main" id="{A0C49DEF-CCEE-4AAA-A1CE-4AAF078CC64B}"/>
                </a:ext>
              </a:extLst>
            </p:cNvPr>
            <p:cNvGrpSpPr/>
            <p:nvPr/>
          </p:nvGrpSpPr>
          <p:grpSpPr>
            <a:xfrm>
              <a:off x="10150634" y="2699550"/>
              <a:ext cx="319087" cy="330200"/>
              <a:chOff x="1943100" y="5667375"/>
              <a:chExt cx="319087" cy="330200"/>
            </a:xfrm>
            <a:solidFill>
              <a:srgbClr val="EE0000"/>
            </a:solidFill>
          </p:grpSpPr>
          <p:sp>
            <p:nvSpPr>
              <p:cNvPr id="391" name="Rectangle: Single Corner Snipped 390">
                <a:extLst>
                  <a:ext uri="{FF2B5EF4-FFF2-40B4-BE49-F238E27FC236}">
                    <a16:creationId xmlns:a16="http://schemas.microsoft.com/office/drawing/2014/main" id="{3196294E-8281-BC00-7741-73C5851AD1E0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2" name="Isosceles Triangle 391">
                <a:extLst>
                  <a:ext uri="{FF2B5EF4-FFF2-40B4-BE49-F238E27FC236}">
                    <a16:creationId xmlns:a16="http://schemas.microsoft.com/office/drawing/2014/main" id="{9662BCD2-8E2A-71C3-703D-A105FE6CF95F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2" name="Group 331">
              <a:extLst>
                <a:ext uri="{FF2B5EF4-FFF2-40B4-BE49-F238E27FC236}">
                  <a16:creationId xmlns:a16="http://schemas.microsoft.com/office/drawing/2014/main" id="{1C798E4B-AD42-5D71-13D3-3822C2B08DFE}"/>
                </a:ext>
              </a:extLst>
            </p:cNvPr>
            <p:cNvGrpSpPr/>
            <p:nvPr/>
          </p:nvGrpSpPr>
          <p:grpSpPr>
            <a:xfrm>
              <a:off x="2269888" y="3507037"/>
              <a:ext cx="319087" cy="330200"/>
              <a:chOff x="1943100" y="5667375"/>
              <a:chExt cx="319087" cy="330200"/>
            </a:xfrm>
            <a:solidFill>
              <a:srgbClr val="FFC000"/>
            </a:solidFill>
          </p:grpSpPr>
          <p:sp>
            <p:nvSpPr>
              <p:cNvPr id="389" name="Rectangle: Single Corner Snipped 388">
                <a:extLst>
                  <a:ext uri="{FF2B5EF4-FFF2-40B4-BE49-F238E27FC236}">
                    <a16:creationId xmlns:a16="http://schemas.microsoft.com/office/drawing/2014/main" id="{6ACCED42-DE8E-67FA-2F14-00B6F9A1D3BD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0" name="Isosceles Triangle 389">
                <a:extLst>
                  <a:ext uri="{FF2B5EF4-FFF2-40B4-BE49-F238E27FC236}">
                    <a16:creationId xmlns:a16="http://schemas.microsoft.com/office/drawing/2014/main" id="{A683FA5D-D74F-1D94-8A11-B24AA7A205B8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33" name="Rectangle: Single Corner Snipped 332">
              <a:extLst>
                <a:ext uri="{FF2B5EF4-FFF2-40B4-BE49-F238E27FC236}">
                  <a16:creationId xmlns:a16="http://schemas.microsoft.com/office/drawing/2014/main" id="{CD026CB9-FFE6-BDFD-82EC-91A66FED820D}"/>
                </a:ext>
              </a:extLst>
            </p:cNvPr>
            <p:cNvSpPr/>
            <p:nvPr/>
          </p:nvSpPr>
          <p:spPr>
            <a:xfrm rot="10800000" flipH="1">
              <a:off x="6029261" y="3574047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4" name="Rectangle: Single Corner Snipped 333">
              <a:extLst>
                <a:ext uri="{FF2B5EF4-FFF2-40B4-BE49-F238E27FC236}">
                  <a16:creationId xmlns:a16="http://schemas.microsoft.com/office/drawing/2014/main" id="{8E78DAE3-5271-089D-5C74-85DF34D284CD}"/>
                </a:ext>
              </a:extLst>
            </p:cNvPr>
            <p:cNvSpPr/>
            <p:nvPr/>
          </p:nvSpPr>
          <p:spPr>
            <a:xfrm rot="10800000" flipH="1">
              <a:off x="6715782" y="4432386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5" name="Rectangle: Single Corner Snipped 334">
              <a:extLst>
                <a:ext uri="{FF2B5EF4-FFF2-40B4-BE49-F238E27FC236}">
                  <a16:creationId xmlns:a16="http://schemas.microsoft.com/office/drawing/2014/main" id="{6D00728A-0FCE-5B81-85C8-A0D97F1E7998}"/>
                </a:ext>
              </a:extLst>
            </p:cNvPr>
            <p:cNvSpPr/>
            <p:nvPr/>
          </p:nvSpPr>
          <p:spPr>
            <a:xfrm rot="10800000" flipH="1">
              <a:off x="9991090" y="4432387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36" name="Group 335">
              <a:extLst>
                <a:ext uri="{FF2B5EF4-FFF2-40B4-BE49-F238E27FC236}">
                  <a16:creationId xmlns:a16="http://schemas.microsoft.com/office/drawing/2014/main" id="{38DA3E01-C5DD-B0A9-36AE-A42BE152D031}"/>
                </a:ext>
              </a:extLst>
            </p:cNvPr>
            <p:cNvGrpSpPr/>
            <p:nvPr/>
          </p:nvGrpSpPr>
          <p:grpSpPr>
            <a:xfrm>
              <a:off x="3283162" y="3513827"/>
              <a:ext cx="319087" cy="330200"/>
              <a:chOff x="1943100" y="5667375"/>
              <a:chExt cx="319087" cy="330200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387" name="Rectangle: Single Corner Snipped 386">
                <a:extLst>
                  <a:ext uri="{FF2B5EF4-FFF2-40B4-BE49-F238E27FC236}">
                    <a16:creationId xmlns:a16="http://schemas.microsoft.com/office/drawing/2014/main" id="{950F6843-13E3-3B9F-8D40-2016D2B571AC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8" name="Isosceles Triangle 387">
                <a:extLst>
                  <a:ext uri="{FF2B5EF4-FFF2-40B4-BE49-F238E27FC236}">
                    <a16:creationId xmlns:a16="http://schemas.microsoft.com/office/drawing/2014/main" id="{26F402C2-4664-0CD0-890B-7891EEDF7D15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7" name="Group 336">
              <a:extLst>
                <a:ext uri="{FF2B5EF4-FFF2-40B4-BE49-F238E27FC236}">
                  <a16:creationId xmlns:a16="http://schemas.microsoft.com/office/drawing/2014/main" id="{7BAF814B-E38A-8A71-9B45-E87CB75B17A8}"/>
                </a:ext>
              </a:extLst>
            </p:cNvPr>
            <p:cNvGrpSpPr/>
            <p:nvPr/>
          </p:nvGrpSpPr>
          <p:grpSpPr>
            <a:xfrm>
              <a:off x="10367391" y="3902739"/>
              <a:ext cx="319087" cy="330200"/>
              <a:chOff x="1943100" y="5667375"/>
              <a:chExt cx="319087" cy="330200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385" name="Rectangle: Single Corner Snipped 384">
                <a:extLst>
                  <a:ext uri="{FF2B5EF4-FFF2-40B4-BE49-F238E27FC236}">
                    <a16:creationId xmlns:a16="http://schemas.microsoft.com/office/drawing/2014/main" id="{33EC2526-68B2-822F-7AD0-C6FC3E05BD7C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6" name="Isosceles Triangle 385">
                <a:extLst>
                  <a:ext uri="{FF2B5EF4-FFF2-40B4-BE49-F238E27FC236}">
                    <a16:creationId xmlns:a16="http://schemas.microsoft.com/office/drawing/2014/main" id="{329A9E92-9D00-F8EF-A87E-494706106CB6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8" name="Group 337">
              <a:extLst>
                <a:ext uri="{FF2B5EF4-FFF2-40B4-BE49-F238E27FC236}">
                  <a16:creationId xmlns:a16="http://schemas.microsoft.com/office/drawing/2014/main" id="{FA48EE9D-889D-9532-8688-84796FBA9F95}"/>
                </a:ext>
              </a:extLst>
            </p:cNvPr>
            <p:cNvGrpSpPr/>
            <p:nvPr/>
          </p:nvGrpSpPr>
          <p:grpSpPr>
            <a:xfrm>
              <a:off x="10231330" y="4544779"/>
              <a:ext cx="319087" cy="330200"/>
              <a:chOff x="1943100" y="5667375"/>
              <a:chExt cx="319087" cy="330200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383" name="Rectangle: Single Corner Snipped 382">
                <a:extLst>
                  <a:ext uri="{FF2B5EF4-FFF2-40B4-BE49-F238E27FC236}">
                    <a16:creationId xmlns:a16="http://schemas.microsoft.com/office/drawing/2014/main" id="{F79FFC1B-50D3-D4F0-BA60-5CBD1603DDBB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4" name="Isosceles Triangle 383">
                <a:extLst>
                  <a:ext uri="{FF2B5EF4-FFF2-40B4-BE49-F238E27FC236}">
                    <a16:creationId xmlns:a16="http://schemas.microsoft.com/office/drawing/2014/main" id="{8E7B8712-5E48-EE0F-54E1-2C332EDCD023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9" name="Group 338">
              <a:extLst>
                <a:ext uri="{FF2B5EF4-FFF2-40B4-BE49-F238E27FC236}">
                  <a16:creationId xmlns:a16="http://schemas.microsoft.com/office/drawing/2014/main" id="{9C8975AE-5748-F30C-9BCE-24549538D9A2}"/>
                </a:ext>
              </a:extLst>
            </p:cNvPr>
            <p:cNvGrpSpPr/>
            <p:nvPr/>
          </p:nvGrpSpPr>
          <p:grpSpPr>
            <a:xfrm>
              <a:off x="2658270" y="4727646"/>
              <a:ext cx="319087" cy="330200"/>
              <a:chOff x="1943100" y="5667375"/>
              <a:chExt cx="319087" cy="330200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381" name="Rectangle: Single Corner Snipped 380">
                <a:extLst>
                  <a:ext uri="{FF2B5EF4-FFF2-40B4-BE49-F238E27FC236}">
                    <a16:creationId xmlns:a16="http://schemas.microsoft.com/office/drawing/2014/main" id="{5B86ECD6-89EF-34AA-5F0E-D81AC034E14D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2" name="Isosceles Triangle 381">
                <a:extLst>
                  <a:ext uri="{FF2B5EF4-FFF2-40B4-BE49-F238E27FC236}">
                    <a16:creationId xmlns:a16="http://schemas.microsoft.com/office/drawing/2014/main" id="{D9290223-F0C4-7DF4-A4FD-61B48B55D6B3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0" name="Group 339">
              <a:extLst>
                <a:ext uri="{FF2B5EF4-FFF2-40B4-BE49-F238E27FC236}">
                  <a16:creationId xmlns:a16="http://schemas.microsoft.com/office/drawing/2014/main" id="{A45F27E4-DE8B-489F-A188-07A63EDC0151}"/>
                </a:ext>
              </a:extLst>
            </p:cNvPr>
            <p:cNvGrpSpPr/>
            <p:nvPr/>
          </p:nvGrpSpPr>
          <p:grpSpPr>
            <a:xfrm>
              <a:off x="5016707" y="4441111"/>
              <a:ext cx="319087" cy="330200"/>
              <a:chOff x="1943100" y="5667375"/>
              <a:chExt cx="319087" cy="330200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379" name="Rectangle: Single Corner Snipped 378">
                <a:extLst>
                  <a:ext uri="{FF2B5EF4-FFF2-40B4-BE49-F238E27FC236}">
                    <a16:creationId xmlns:a16="http://schemas.microsoft.com/office/drawing/2014/main" id="{C5482884-3372-EDAF-7009-700BF0A40863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80" name="Isosceles Triangle 379">
                <a:extLst>
                  <a:ext uri="{FF2B5EF4-FFF2-40B4-BE49-F238E27FC236}">
                    <a16:creationId xmlns:a16="http://schemas.microsoft.com/office/drawing/2014/main" id="{C7217770-2D38-5FAE-2DDB-A8AAB8D3251A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1" name="Group 340">
              <a:extLst>
                <a:ext uri="{FF2B5EF4-FFF2-40B4-BE49-F238E27FC236}">
                  <a16:creationId xmlns:a16="http://schemas.microsoft.com/office/drawing/2014/main" id="{03FFA9D4-1D1E-7215-25DC-93926F2EAFDE}"/>
                </a:ext>
              </a:extLst>
            </p:cNvPr>
            <p:cNvGrpSpPr/>
            <p:nvPr/>
          </p:nvGrpSpPr>
          <p:grpSpPr>
            <a:xfrm>
              <a:off x="10009677" y="4810328"/>
              <a:ext cx="319087" cy="330200"/>
              <a:chOff x="1943100" y="5667375"/>
              <a:chExt cx="319087" cy="330200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377" name="Rectangle: Single Corner Snipped 376">
                <a:extLst>
                  <a:ext uri="{FF2B5EF4-FFF2-40B4-BE49-F238E27FC236}">
                    <a16:creationId xmlns:a16="http://schemas.microsoft.com/office/drawing/2014/main" id="{5E9F3EC3-8B36-C44B-D14F-FF5F8241AAF5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8" name="Isosceles Triangle 377">
                <a:extLst>
                  <a:ext uri="{FF2B5EF4-FFF2-40B4-BE49-F238E27FC236}">
                    <a16:creationId xmlns:a16="http://schemas.microsoft.com/office/drawing/2014/main" id="{861ECE85-289F-1391-C6C9-1755AC3E5DE2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2" name="Group 341">
              <a:extLst>
                <a:ext uri="{FF2B5EF4-FFF2-40B4-BE49-F238E27FC236}">
                  <a16:creationId xmlns:a16="http://schemas.microsoft.com/office/drawing/2014/main" id="{F784AA25-61AD-D738-BBDD-9ECAF26E6F9B}"/>
                </a:ext>
              </a:extLst>
            </p:cNvPr>
            <p:cNvGrpSpPr/>
            <p:nvPr/>
          </p:nvGrpSpPr>
          <p:grpSpPr>
            <a:xfrm>
              <a:off x="2246239" y="4422162"/>
              <a:ext cx="319087" cy="330200"/>
              <a:chOff x="1943100" y="5667375"/>
              <a:chExt cx="319087" cy="330200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375" name="Rectangle: Single Corner Snipped 374">
                <a:extLst>
                  <a:ext uri="{FF2B5EF4-FFF2-40B4-BE49-F238E27FC236}">
                    <a16:creationId xmlns:a16="http://schemas.microsoft.com/office/drawing/2014/main" id="{6D4EDE40-E0BB-730F-EA78-48A260B95899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6" name="Isosceles Triangle 375">
                <a:extLst>
                  <a:ext uri="{FF2B5EF4-FFF2-40B4-BE49-F238E27FC236}">
                    <a16:creationId xmlns:a16="http://schemas.microsoft.com/office/drawing/2014/main" id="{92A47720-DF91-E795-ADB0-F8B3D4E2695D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3" name="Group 342">
              <a:extLst>
                <a:ext uri="{FF2B5EF4-FFF2-40B4-BE49-F238E27FC236}">
                  <a16:creationId xmlns:a16="http://schemas.microsoft.com/office/drawing/2014/main" id="{367EAB4E-BFAB-32C2-A607-FF50A56269DD}"/>
                </a:ext>
              </a:extLst>
            </p:cNvPr>
            <p:cNvGrpSpPr/>
            <p:nvPr/>
          </p:nvGrpSpPr>
          <p:grpSpPr>
            <a:xfrm>
              <a:off x="2366359" y="4674085"/>
              <a:ext cx="319087" cy="330200"/>
              <a:chOff x="1943100" y="5667375"/>
              <a:chExt cx="319087" cy="330200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373" name="Rectangle: Single Corner Snipped 372">
                <a:extLst>
                  <a:ext uri="{FF2B5EF4-FFF2-40B4-BE49-F238E27FC236}">
                    <a16:creationId xmlns:a16="http://schemas.microsoft.com/office/drawing/2014/main" id="{929B9E55-F208-3088-8D67-0DB57B8F6401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4" name="Isosceles Triangle 373">
                <a:extLst>
                  <a:ext uri="{FF2B5EF4-FFF2-40B4-BE49-F238E27FC236}">
                    <a16:creationId xmlns:a16="http://schemas.microsoft.com/office/drawing/2014/main" id="{E8B615DD-BC8E-E42C-E860-338D5EA542BB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4" name="Group 343">
              <a:extLst>
                <a:ext uri="{FF2B5EF4-FFF2-40B4-BE49-F238E27FC236}">
                  <a16:creationId xmlns:a16="http://schemas.microsoft.com/office/drawing/2014/main" id="{6CA5A24B-E912-59C8-BD36-CF17246A0635}"/>
                </a:ext>
              </a:extLst>
            </p:cNvPr>
            <p:cNvGrpSpPr/>
            <p:nvPr/>
          </p:nvGrpSpPr>
          <p:grpSpPr>
            <a:xfrm>
              <a:off x="8732218" y="4450763"/>
              <a:ext cx="319087" cy="330200"/>
              <a:chOff x="1943100" y="5667375"/>
              <a:chExt cx="319087" cy="330200"/>
            </a:xfrm>
            <a:solidFill>
              <a:schemeClr val="accent1">
                <a:lumMod val="60000"/>
                <a:lumOff val="40000"/>
              </a:schemeClr>
            </a:solidFill>
          </p:grpSpPr>
          <p:sp>
            <p:nvSpPr>
              <p:cNvPr id="371" name="Rectangle: Single Corner Snipped 370">
                <a:extLst>
                  <a:ext uri="{FF2B5EF4-FFF2-40B4-BE49-F238E27FC236}">
                    <a16:creationId xmlns:a16="http://schemas.microsoft.com/office/drawing/2014/main" id="{29551A0B-047F-16D5-4DB6-102BDACE8F80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2" name="Isosceles Triangle 371">
                <a:extLst>
                  <a:ext uri="{FF2B5EF4-FFF2-40B4-BE49-F238E27FC236}">
                    <a16:creationId xmlns:a16="http://schemas.microsoft.com/office/drawing/2014/main" id="{5C84B044-54EB-2612-DC0A-E2CD6A57C6D5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5" name="Group 344">
              <a:extLst>
                <a:ext uri="{FF2B5EF4-FFF2-40B4-BE49-F238E27FC236}">
                  <a16:creationId xmlns:a16="http://schemas.microsoft.com/office/drawing/2014/main" id="{CA08D589-33B1-FD79-4135-40BA1FC54938}"/>
                </a:ext>
              </a:extLst>
            </p:cNvPr>
            <p:cNvGrpSpPr/>
            <p:nvPr/>
          </p:nvGrpSpPr>
          <p:grpSpPr>
            <a:xfrm>
              <a:off x="3516657" y="4583211"/>
              <a:ext cx="319087" cy="330200"/>
              <a:chOff x="1943100" y="5667375"/>
              <a:chExt cx="319087" cy="330200"/>
            </a:xfrm>
            <a:solidFill>
              <a:schemeClr val="accent5">
                <a:lumMod val="60000"/>
                <a:lumOff val="40000"/>
              </a:schemeClr>
            </a:solidFill>
          </p:grpSpPr>
          <p:sp>
            <p:nvSpPr>
              <p:cNvPr id="369" name="Rectangle: Single Corner Snipped 368">
                <a:extLst>
                  <a:ext uri="{FF2B5EF4-FFF2-40B4-BE49-F238E27FC236}">
                    <a16:creationId xmlns:a16="http://schemas.microsoft.com/office/drawing/2014/main" id="{A6488B6C-D2FD-3BC0-2D88-45F9E4A055E4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70" name="Isosceles Triangle 369">
                <a:extLst>
                  <a:ext uri="{FF2B5EF4-FFF2-40B4-BE49-F238E27FC236}">
                    <a16:creationId xmlns:a16="http://schemas.microsoft.com/office/drawing/2014/main" id="{DDCB6F6A-2A7C-1D9C-6511-9FF85E217726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6" name="Group 345">
              <a:extLst>
                <a:ext uri="{FF2B5EF4-FFF2-40B4-BE49-F238E27FC236}">
                  <a16:creationId xmlns:a16="http://schemas.microsoft.com/office/drawing/2014/main" id="{00A53D8C-4EF4-9B0B-0E09-75AEF10DDDD8}"/>
                </a:ext>
              </a:extLst>
            </p:cNvPr>
            <p:cNvGrpSpPr/>
            <p:nvPr/>
          </p:nvGrpSpPr>
          <p:grpSpPr>
            <a:xfrm>
              <a:off x="3306219" y="4815895"/>
              <a:ext cx="319087" cy="330200"/>
              <a:chOff x="1943100" y="5667375"/>
              <a:chExt cx="319087" cy="330200"/>
            </a:xfrm>
            <a:solidFill>
              <a:schemeClr val="accent5">
                <a:lumMod val="60000"/>
                <a:lumOff val="40000"/>
              </a:schemeClr>
            </a:solidFill>
          </p:grpSpPr>
          <p:sp>
            <p:nvSpPr>
              <p:cNvPr id="367" name="Rectangle: Single Corner Snipped 366">
                <a:extLst>
                  <a:ext uri="{FF2B5EF4-FFF2-40B4-BE49-F238E27FC236}">
                    <a16:creationId xmlns:a16="http://schemas.microsoft.com/office/drawing/2014/main" id="{F1A784EF-9C16-379F-9D43-3A0A812DCDC1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8" name="Isosceles Triangle 367">
                <a:extLst>
                  <a:ext uri="{FF2B5EF4-FFF2-40B4-BE49-F238E27FC236}">
                    <a16:creationId xmlns:a16="http://schemas.microsoft.com/office/drawing/2014/main" id="{940C7C5A-268E-7ED5-B8A4-DC417E93E1B0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7" name="Group 346">
              <a:extLst>
                <a:ext uri="{FF2B5EF4-FFF2-40B4-BE49-F238E27FC236}">
                  <a16:creationId xmlns:a16="http://schemas.microsoft.com/office/drawing/2014/main" id="{FCFD9BE2-A21B-6E21-201D-4F5491A17B55}"/>
                </a:ext>
              </a:extLst>
            </p:cNvPr>
            <p:cNvGrpSpPr/>
            <p:nvPr/>
          </p:nvGrpSpPr>
          <p:grpSpPr>
            <a:xfrm>
              <a:off x="5293782" y="4795790"/>
              <a:ext cx="319087" cy="330200"/>
              <a:chOff x="1943100" y="5667375"/>
              <a:chExt cx="319087" cy="330200"/>
            </a:xfrm>
            <a:solidFill>
              <a:schemeClr val="accent5">
                <a:lumMod val="60000"/>
                <a:lumOff val="40000"/>
              </a:schemeClr>
            </a:solidFill>
          </p:grpSpPr>
          <p:sp>
            <p:nvSpPr>
              <p:cNvPr id="365" name="Rectangle: Single Corner Snipped 364">
                <a:extLst>
                  <a:ext uri="{FF2B5EF4-FFF2-40B4-BE49-F238E27FC236}">
                    <a16:creationId xmlns:a16="http://schemas.microsoft.com/office/drawing/2014/main" id="{414972BE-BAC1-293A-B6B0-5665EE2C14D5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6" name="Isosceles Triangle 365">
                <a:extLst>
                  <a:ext uri="{FF2B5EF4-FFF2-40B4-BE49-F238E27FC236}">
                    <a16:creationId xmlns:a16="http://schemas.microsoft.com/office/drawing/2014/main" id="{0BF89641-7630-0288-6407-C34899768DA1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8" name="Group 347">
              <a:extLst>
                <a:ext uri="{FF2B5EF4-FFF2-40B4-BE49-F238E27FC236}">
                  <a16:creationId xmlns:a16="http://schemas.microsoft.com/office/drawing/2014/main" id="{6308AA5E-C7B3-1417-C2C5-9FFE5BCB2A1F}"/>
                </a:ext>
              </a:extLst>
            </p:cNvPr>
            <p:cNvGrpSpPr/>
            <p:nvPr/>
          </p:nvGrpSpPr>
          <p:grpSpPr>
            <a:xfrm>
              <a:off x="10488307" y="4806277"/>
              <a:ext cx="319087" cy="330200"/>
              <a:chOff x="1943100" y="5667375"/>
              <a:chExt cx="319087" cy="330200"/>
            </a:xfrm>
            <a:solidFill>
              <a:schemeClr val="accent5">
                <a:lumMod val="60000"/>
                <a:lumOff val="40000"/>
              </a:schemeClr>
            </a:solidFill>
          </p:grpSpPr>
          <p:sp>
            <p:nvSpPr>
              <p:cNvPr id="363" name="Rectangle: Single Corner Snipped 362">
                <a:extLst>
                  <a:ext uri="{FF2B5EF4-FFF2-40B4-BE49-F238E27FC236}">
                    <a16:creationId xmlns:a16="http://schemas.microsoft.com/office/drawing/2014/main" id="{0D6DE45C-5CB5-816C-C65F-F6BF4A71DE3A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4" name="Isosceles Triangle 363">
                <a:extLst>
                  <a:ext uri="{FF2B5EF4-FFF2-40B4-BE49-F238E27FC236}">
                    <a16:creationId xmlns:a16="http://schemas.microsoft.com/office/drawing/2014/main" id="{59B75D29-88B1-6242-CD28-EAAFF7B6C80F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9" name="Group 348">
              <a:extLst>
                <a:ext uri="{FF2B5EF4-FFF2-40B4-BE49-F238E27FC236}">
                  <a16:creationId xmlns:a16="http://schemas.microsoft.com/office/drawing/2014/main" id="{3B27475D-5735-094F-6302-D13674C4707E}"/>
                </a:ext>
              </a:extLst>
            </p:cNvPr>
            <p:cNvGrpSpPr/>
            <p:nvPr/>
          </p:nvGrpSpPr>
          <p:grpSpPr>
            <a:xfrm>
              <a:off x="10452983" y="4393191"/>
              <a:ext cx="319087" cy="330200"/>
              <a:chOff x="1943100" y="5667375"/>
              <a:chExt cx="319087" cy="330200"/>
            </a:xfrm>
            <a:solidFill>
              <a:schemeClr val="accent5">
                <a:lumMod val="60000"/>
                <a:lumOff val="40000"/>
              </a:schemeClr>
            </a:solidFill>
          </p:grpSpPr>
          <p:sp>
            <p:nvSpPr>
              <p:cNvPr id="361" name="Rectangle: Single Corner Snipped 360">
                <a:extLst>
                  <a:ext uri="{FF2B5EF4-FFF2-40B4-BE49-F238E27FC236}">
                    <a16:creationId xmlns:a16="http://schemas.microsoft.com/office/drawing/2014/main" id="{87D87D33-5570-4F99-66A1-DB234B16F86A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2" name="Isosceles Triangle 361">
                <a:extLst>
                  <a:ext uri="{FF2B5EF4-FFF2-40B4-BE49-F238E27FC236}">
                    <a16:creationId xmlns:a16="http://schemas.microsoft.com/office/drawing/2014/main" id="{E10F8B06-84EE-B771-C37C-6CB06D60D326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0" name="Rectangle: Single Corner Snipped 349">
              <a:extLst>
                <a:ext uri="{FF2B5EF4-FFF2-40B4-BE49-F238E27FC236}">
                  <a16:creationId xmlns:a16="http://schemas.microsoft.com/office/drawing/2014/main" id="{0324E07B-4E4A-7FAD-71C7-02CB19A55194}"/>
                </a:ext>
              </a:extLst>
            </p:cNvPr>
            <p:cNvSpPr/>
            <p:nvPr/>
          </p:nvSpPr>
          <p:spPr>
            <a:xfrm rot="10800000" flipH="1">
              <a:off x="9991090" y="3677955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1" name="Group 350">
              <a:extLst>
                <a:ext uri="{FF2B5EF4-FFF2-40B4-BE49-F238E27FC236}">
                  <a16:creationId xmlns:a16="http://schemas.microsoft.com/office/drawing/2014/main" id="{AF329AD4-D23E-32DE-81BD-AFCD4E35422D}"/>
                </a:ext>
              </a:extLst>
            </p:cNvPr>
            <p:cNvGrpSpPr/>
            <p:nvPr/>
          </p:nvGrpSpPr>
          <p:grpSpPr>
            <a:xfrm>
              <a:off x="10231330" y="3790347"/>
              <a:ext cx="319087" cy="330200"/>
              <a:chOff x="1943100" y="5667375"/>
              <a:chExt cx="319087" cy="330200"/>
            </a:xfrm>
            <a:solidFill>
              <a:schemeClr val="accent3">
                <a:lumMod val="60000"/>
                <a:lumOff val="40000"/>
              </a:schemeClr>
            </a:solidFill>
          </p:grpSpPr>
          <p:sp>
            <p:nvSpPr>
              <p:cNvPr id="359" name="Rectangle: Single Corner Snipped 358">
                <a:extLst>
                  <a:ext uri="{FF2B5EF4-FFF2-40B4-BE49-F238E27FC236}">
                    <a16:creationId xmlns:a16="http://schemas.microsoft.com/office/drawing/2014/main" id="{8613B863-8842-CFF7-571D-4FD3361D25FB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60" name="Isosceles Triangle 359">
                <a:extLst>
                  <a:ext uri="{FF2B5EF4-FFF2-40B4-BE49-F238E27FC236}">
                    <a16:creationId xmlns:a16="http://schemas.microsoft.com/office/drawing/2014/main" id="{09131144-7725-4055-C4B7-641D9B606378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2" name="Group 351">
              <a:extLst>
                <a:ext uri="{FF2B5EF4-FFF2-40B4-BE49-F238E27FC236}">
                  <a16:creationId xmlns:a16="http://schemas.microsoft.com/office/drawing/2014/main" id="{01DBFBB6-115F-2300-61FB-4AEDA8817CA8}"/>
                </a:ext>
              </a:extLst>
            </p:cNvPr>
            <p:cNvGrpSpPr/>
            <p:nvPr/>
          </p:nvGrpSpPr>
          <p:grpSpPr>
            <a:xfrm>
              <a:off x="10452983" y="3638759"/>
              <a:ext cx="319087" cy="330200"/>
              <a:chOff x="1943100" y="5667375"/>
              <a:chExt cx="319087" cy="330200"/>
            </a:xfrm>
            <a:solidFill>
              <a:schemeClr val="accent5">
                <a:lumMod val="60000"/>
                <a:lumOff val="40000"/>
              </a:schemeClr>
            </a:solidFill>
          </p:grpSpPr>
          <p:sp>
            <p:nvSpPr>
              <p:cNvPr id="357" name="Rectangle: Single Corner Snipped 356">
                <a:extLst>
                  <a:ext uri="{FF2B5EF4-FFF2-40B4-BE49-F238E27FC236}">
                    <a16:creationId xmlns:a16="http://schemas.microsoft.com/office/drawing/2014/main" id="{DF247E2E-22F5-1472-B49D-C5DB8FBF00BF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8" name="Isosceles Triangle 357">
                <a:extLst>
                  <a:ext uri="{FF2B5EF4-FFF2-40B4-BE49-F238E27FC236}">
                    <a16:creationId xmlns:a16="http://schemas.microsoft.com/office/drawing/2014/main" id="{5001BD8A-EAC0-6F42-A128-2081A05A92B5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3" name="Group 352">
              <a:extLst>
                <a:ext uri="{FF2B5EF4-FFF2-40B4-BE49-F238E27FC236}">
                  <a16:creationId xmlns:a16="http://schemas.microsoft.com/office/drawing/2014/main" id="{0DBEFA31-6C67-A317-C6C1-ED9EBB5AE3C9}"/>
                </a:ext>
              </a:extLst>
            </p:cNvPr>
            <p:cNvGrpSpPr/>
            <p:nvPr/>
          </p:nvGrpSpPr>
          <p:grpSpPr>
            <a:xfrm>
              <a:off x="10271749" y="4709880"/>
              <a:ext cx="319087" cy="330200"/>
              <a:chOff x="1943100" y="5667375"/>
              <a:chExt cx="319087" cy="330200"/>
            </a:xfrm>
            <a:solidFill>
              <a:schemeClr val="accent5">
                <a:lumMod val="60000"/>
                <a:lumOff val="40000"/>
              </a:schemeClr>
            </a:solidFill>
          </p:grpSpPr>
          <p:sp>
            <p:nvSpPr>
              <p:cNvPr id="355" name="Rectangle: Single Corner Snipped 354">
                <a:extLst>
                  <a:ext uri="{FF2B5EF4-FFF2-40B4-BE49-F238E27FC236}">
                    <a16:creationId xmlns:a16="http://schemas.microsoft.com/office/drawing/2014/main" id="{E79CC047-364B-07F3-69B7-FC547A9B3125}"/>
                  </a:ext>
                </a:extLst>
              </p:cNvPr>
              <p:cNvSpPr/>
              <p:nvPr/>
            </p:nvSpPr>
            <p:spPr>
              <a:xfrm rot="10800000" flipH="1">
                <a:off x="1943100" y="5667375"/>
                <a:ext cx="319087" cy="330200"/>
              </a:xfrm>
              <a:prstGeom prst="snip1Rect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6" name="Isosceles Triangle 355">
                <a:extLst>
                  <a:ext uri="{FF2B5EF4-FFF2-40B4-BE49-F238E27FC236}">
                    <a16:creationId xmlns:a16="http://schemas.microsoft.com/office/drawing/2014/main" id="{DC950260-C022-0086-970E-743A419C2A63}"/>
                  </a:ext>
                </a:extLst>
              </p:cNvPr>
              <p:cNvSpPr/>
              <p:nvPr/>
            </p:nvSpPr>
            <p:spPr>
              <a:xfrm rot="18900000">
                <a:off x="2183225" y="5931481"/>
                <a:ext cx="65108" cy="45719"/>
              </a:xfrm>
              <a:prstGeom prst="triangle">
                <a:avLst/>
              </a:prstGeom>
              <a:grpFill/>
              <a:ln w="952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4" name="Rectangle: Single Corner Snipped 353">
              <a:extLst>
                <a:ext uri="{FF2B5EF4-FFF2-40B4-BE49-F238E27FC236}">
                  <a16:creationId xmlns:a16="http://schemas.microsoft.com/office/drawing/2014/main" id="{F4E4AE18-CDF0-C82B-D647-15CFDF349D7E}"/>
                </a:ext>
              </a:extLst>
            </p:cNvPr>
            <p:cNvSpPr/>
            <p:nvPr/>
          </p:nvSpPr>
          <p:spPr>
            <a:xfrm rot="10800000" flipH="1">
              <a:off x="10620177" y="4594957"/>
              <a:ext cx="319087" cy="330200"/>
            </a:xfrm>
            <a:prstGeom prst="snip1Rect">
              <a:avLst/>
            </a:prstGeom>
            <a:solidFill>
              <a:srgbClr val="FFC000"/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0" name="Rectangle: Single Corner Snipped 399">
              <a:extLst>
                <a:ext uri="{FF2B5EF4-FFF2-40B4-BE49-F238E27FC236}">
                  <a16:creationId xmlns:a16="http://schemas.microsoft.com/office/drawing/2014/main" id="{E054DC12-3A3C-BF67-657E-4452D78D3B0E}"/>
                </a:ext>
              </a:extLst>
            </p:cNvPr>
            <p:cNvSpPr/>
            <p:nvPr/>
          </p:nvSpPr>
          <p:spPr>
            <a:xfrm rot="10800000" flipH="1">
              <a:off x="4367905" y="4528538"/>
              <a:ext cx="319087" cy="330200"/>
            </a:xfrm>
            <a:prstGeom prst="snip1Rect">
              <a:avLst/>
            </a:prstGeom>
            <a:solidFill>
              <a:schemeClr val="accent5">
                <a:lumMod val="60000"/>
                <a:lumOff val="4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535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209</Words>
  <Application>Microsoft Office PowerPoint</Application>
  <PresentationFormat>Widescreen</PresentationFormat>
  <Paragraphs>79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What is Golazo?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Small Tickets, Big Value</vt:lpstr>
      <vt:lpstr>Refined Reviews</vt:lpstr>
      <vt:lpstr>Observed Value</vt:lpstr>
      <vt:lpstr>Collaboration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 Martens</dc:creator>
  <cp:lastModifiedBy>Ben Martens</cp:lastModifiedBy>
  <cp:revision>20</cp:revision>
  <dcterms:created xsi:type="dcterms:W3CDTF">2025-11-03T19:30:31Z</dcterms:created>
  <dcterms:modified xsi:type="dcterms:W3CDTF">2025-11-03T23:30:47Z</dcterms:modified>
</cp:coreProperties>
</file>

<file path=docProps/thumbnail.jpeg>
</file>